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drawings/drawing1.xml" ContentType="application/vnd.openxmlformats-officedocument.drawingml.chartshapes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9" r:id="rId1"/>
    <p:sldMasterId id="2147483792" r:id="rId2"/>
  </p:sldMasterIdLst>
  <p:notesMasterIdLst>
    <p:notesMasterId r:id="rId7"/>
  </p:notesMasterIdLst>
  <p:handoutMasterIdLst>
    <p:handoutMasterId r:id="rId8"/>
  </p:handoutMasterIdLst>
  <p:sldIdLst>
    <p:sldId id="336" r:id="rId3"/>
    <p:sldId id="275" r:id="rId4"/>
    <p:sldId id="339" r:id="rId5"/>
    <p:sldId id="337" r:id="rId6"/>
  </p:sldIdLst>
  <p:sldSz cx="12192000" cy="6858000"/>
  <p:notesSz cx="6858000" cy="994727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B0F0"/>
    <a:srgbClr val="92D050"/>
    <a:srgbClr val="2D3E6E"/>
    <a:srgbClr val="24488B"/>
    <a:srgbClr val="FB2B76"/>
    <a:srgbClr val="1B1077"/>
    <a:srgbClr val="038F78"/>
    <a:srgbClr val="F2F2F2"/>
    <a:srgbClr val="8C3FC5"/>
    <a:srgbClr val="4F077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548" autoAdjust="0"/>
    <p:restoredTop sz="94660"/>
  </p:normalViewPr>
  <p:slideViewPr>
    <p:cSldViewPr snapToGrid="0">
      <p:cViewPr>
        <p:scale>
          <a:sx n="70" d="100"/>
          <a:sy n="70" d="100"/>
        </p:scale>
        <p:origin x="-1956" y="-111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5" d="100"/>
          <a:sy n="85" d="100"/>
        </p:scale>
        <p:origin x="3804" y="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heme" Target="theme/theme1.xml"/><Relationship Id="rId5" Type="http://schemas.openxmlformats.org/officeDocument/2006/relationships/slide" Target="slides/slide3.xml"/><Relationship Id="rId10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oleObject" Target="file:///D:\Users\titova.ms\Desktop\&#1044;&#1048;&#1040;&#1043;&#1056;&#1040;&#1052;&#1052;&#1067;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/>
              <a:t>Финансирование отрасли культуры Республики Башкортостан за 2015-2019 годы (консолидированнный объем), млн. рублей</a:t>
            </a:r>
          </a:p>
        </c:rich>
      </c:tx>
      <c:layout/>
      <c:overlay val="0"/>
    </c:title>
    <c:autoTitleDeleted val="0"/>
    <c:plotArea>
      <c:layout>
        <c:manualLayout>
          <c:layoutTarget val="inner"/>
          <c:xMode val="edge"/>
          <c:yMode val="edge"/>
          <c:x val="5.9730436391321653E-2"/>
          <c:y val="0.20045074152964923"/>
          <c:w val="0.90092502186540491"/>
          <c:h val="0.6857628120716992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'Фин. по годам'!$B$6</c:f>
              <c:strCache>
                <c:ptCount val="1"/>
                <c:pt idx="0">
                  <c:v>Бюджет РБ</c:v>
                </c:pt>
              </c:strCache>
            </c:strRef>
          </c:tx>
          <c:invertIfNegative val="0"/>
          <c:dLbls>
            <c:dLbl>
              <c:idx val="4"/>
              <c:layout/>
              <c:tx>
                <c:rich>
                  <a:bodyPr/>
                  <a:lstStyle/>
                  <a:p>
                    <a:r>
                      <a:rPr lang="en-US"/>
                      <a:t>7 </a:t>
                    </a:r>
                    <a:r>
                      <a:rPr lang="en-US" smtClean="0"/>
                      <a:t>691,</a:t>
                    </a:r>
                    <a:r>
                      <a:rPr lang="ru-RU" smtClean="0"/>
                      <a:t>9</a:t>
                    </a:r>
                    <a:endParaRPr lang="en-US"/>
                  </a:p>
                </c:rich>
              </c:tx>
              <c:dLblPos val="in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'Фин. по годам'!$C$5:$G$5</c:f>
              <c:numCache>
                <c:formatCode>General</c:formatCode>
                <c:ptCount val="5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  <c:pt idx="3">
                  <c:v>2018</c:v>
                </c:pt>
                <c:pt idx="4">
                  <c:v>2019</c:v>
                </c:pt>
              </c:numCache>
            </c:numRef>
          </c:cat>
          <c:val>
            <c:numRef>
              <c:f>'Фин. по годам'!$C$6:$G$6</c:f>
              <c:numCache>
                <c:formatCode>General</c:formatCode>
                <c:ptCount val="5"/>
                <c:pt idx="0">
                  <c:v>3601.2</c:v>
                </c:pt>
                <c:pt idx="1">
                  <c:v>2856.2</c:v>
                </c:pt>
                <c:pt idx="2">
                  <c:v>3411.9</c:v>
                </c:pt>
                <c:pt idx="3">
                  <c:v>5585.4</c:v>
                </c:pt>
                <c:pt idx="4" formatCode="#,##0.0">
                  <c:v>7691.8000000000011</c:v>
                </c:pt>
              </c:numCache>
            </c:numRef>
          </c:val>
        </c:ser>
        <c:ser>
          <c:idx val="1"/>
          <c:order val="1"/>
          <c:tx>
            <c:strRef>
              <c:f>'Фин. по годам'!$B$7</c:f>
              <c:strCache>
                <c:ptCount val="1"/>
                <c:pt idx="0">
                  <c:v>Местный бюджет</c:v>
                </c:pt>
              </c:strCache>
            </c:strRef>
          </c:tx>
          <c:invertIfNegative val="0"/>
          <c:dLbls>
            <c:dLbl>
              <c:idx val="4"/>
              <c:layout/>
              <c:tx>
                <c:rich>
                  <a:bodyPr/>
                  <a:lstStyle/>
                  <a:p>
                    <a:r>
                      <a:rPr lang="en-US"/>
                      <a:t>4 </a:t>
                    </a:r>
                    <a:r>
                      <a:rPr lang="ru-RU" smtClean="0"/>
                      <a:t>262</a:t>
                    </a:r>
                    <a:r>
                      <a:rPr lang="en-US" smtClean="0"/>
                      <a:t>,</a:t>
                    </a:r>
                    <a:r>
                      <a:rPr lang="ru-RU" smtClean="0"/>
                      <a:t>3</a:t>
                    </a:r>
                    <a:endParaRPr lang="en-US"/>
                  </a:p>
                </c:rich>
              </c:tx>
              <c:dLblPos val="in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'Фин. по годам'!$C$5:$G$5</c:f>
              <c:numCache>
                <c:formatCode>General</c:formatCode>
                <c:ptCount val="5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  <c:pt idx="3">
                  <c:v>2018</c:v>
                </c:pt>
                <c:pt idx="4">
                  <c:v>2019</c:v>
                </c:pt>
              </c:numCache>
            </c:numRef>
          </c:cat>
          <c:val>
            <c:numRef>
              <c:f>'Фин. по годам'!$C$7:$G$7</c:f>
              <c:numCache>
                <c:formatCode>#,##0.0</c:formatCode>
                <c:ptCount val="5"/>
                <c:pt idx="0">
                  <c:v>3288.3</c:v>
                </c:pt>
                <c:pt idx="1">
                  <c:v>3468.1000000000004</c:v>
                </c:pt>
                <c:pt idx="2">
                  <c:v>3836.2999999999997</c:v>
                </c:pt>
                <c:pt idx="3">
                  <c:v>3397.8999999999996</c:v>
                </c:pt>
                <c:pt idx="4">
                  <c:v>4093.9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5"/>
        <c:overlap val="100"/>
        <c:axId val="49245184"/>
        <c:axId val="49251072"/>
      </c:barChart>
      <c:catAx>
        <c:axId val="4924518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crossAx val="49251072"/>
        <c:crosses val="autoZero"/>
        <c:auto val="1"/>
        <c:lblAlgn val="ctr"/>
        <c:lblOffset val="100"/>
        <c:noMultiLvlLbl val="0"/>
      </c:catAx>
      <c:valAx>
        <c:axId val="49251072"/>
        <c:scaling>
          <c:orientation val="minMax"/>
        </c:scaling>
        <c:delete val="0"/>
        <c:axPos val="l"/>
        <c:majorGridlines/>
        <c:numFmt formatCode="General" sourceLinked="1"/>
        <c:majorTickMark val="none"/>
        <c:minorTickMark val="none"/>
        <c:tickLblPos val="nextTo"/>
        <c:crossAx val="49245184"/>
        <c:crosses val="autoZero"/>
        <c:crossBetween val="between"/>
      </c:valAx>
    </c:plotArea>
    <c:legend>
      <c:legendPos val="b"/>
      <c:layout>
        <c:manualLayout>
          <c:xMode val="edge"/>
          <c:yMode val="edge"/>
          <c:x val="0.1186276604001248"/>
          <c:y val="0.19527734565094254"/>
          <c:w val="0.6177481065803796"/>
          <c:h val="7.919536653662973E-2"/>
        </c:manualLayout>
      </c:layout>
      <c:overlay val="0"/>
    </c:legend>
    <c:plotVisOnly val="1"/>
    <c:dispBlanksAs val="gap"/>
    <c:showDLblsOverMax val="0"/>
  </c:chart>
  <c:txPr>
    <a:bodyPr/>
    <a:lstStyle/>
    <a:p>
      <a:pPr>
        <a:defRPr sz="1800">
          <a:solidFill>
            <a:schemeClr val="bg1"/>
          </a:solidFill>
        </a:defRPr>
      </a:pPr>
      <a:endParaRPr lang="ru-RU"/>
    </a:p>
  </c:txPr>
  <c:externalData r:id="rId1">
    <c:autoUpdate val="0"/>
  </c:externalData>
  <c:userShapes r:id="rId2"/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0.11613</cdr:x>
      <cdr:y>0.4464</cdr:y>
    </cdr:from>
    <cdr:to>
      <cdr:x>0.20264</cdr:x>
      <cdr:y>0.5269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1296144" y="2664296"/>
          <a:ext cx="965541" cy="48043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pPr algn="ctr"/>
          <a:r>
            <a:rPr lang="ru-RU" sz="18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6889,5</a:t>
          </a:r>
        </a:p>
      </cdr:txBody>
    </cdr:sp>
  </cdr:relSizeAnchor>
  <cdr:relSizeAnchor xmlns:cdr="http://schemas.openxmlformats.org/drawingml/2006/chartDrawing">
    <cdr:from>
      <cdr:x>0.28387</cdr:x>
      <cdr:y>0.43434</cdr:y>
    </cdr:from>
    <cdr:to>
      <cdr:x>0.39107</cdr:x>
      <cdr:y>0.48145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3168352" y="2592288"/>
          <a:ext cx="1196484" cy="28117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600" dirty="0">
              <a:solidFill>
                <a:schemeClr val="bg1"/>
              </a:solidFill>
            </a:rPr>
            <a:t> </a:t>
          </a:r>
          <a:r>
            <a:rPr lang="ru-RU" sz="18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6324,3</a:t>
          </a:r>
        </a:p>
      </cdr:txBody>
    </cdr:sp>
  </cdr:relSizeAnchor>
  <cdr:relSizeAnchor xmlns:cdr="http://schemas.openxmlformats.org/drawingml/2006/chartDrawing">
    <cdr:from>
      <cdr:x>0.47292</cdr:x>
      <cdr:y>0.43161</cdr:y>
    </cdr:from>
    <cdr:to>
      <cdr:x>0.58012</cdr:x>
      <cdr:y>0.57751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4033838" y="2705100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/>
        </a:p>
      </cdr:txBody>
    </cdr:sp>
  </cdr:relSizeAnchor>
  <cdr:relSizeAnchor xmlns:cdr="http://schemas.openxmlformats.org/drawingml/2006/chartDrawing">
    <cdr:from>
      <cdr:x>0.45806</cdr:x>
      <cdr:y>0.42227</cdr:y>
    </cdr:from>
    <cdr:to>
      <cdr:x>0.56527</cdr:x>
      <cdr:y>0.46938</cdr:y>
    </cdr:to>
    <cdr:sp macro="" textlink="">
      <cdr:nvSpPr>
        <cdr:cNvPr id="5" name="TextBox 4"/>
        <cdr:cNvSpPr txBox="1"/>
      </cdr:nvSpPr>
      <cdr:spPr>
        <a:xfrm xmlns:a="http://schemas.openxmlformats.org/drawingml/2006/main">
          <a:off x="5112568" y="2520280"/>
          <a:ext cx="1196597" cy="281169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8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7248,2</a:t>
          </a:r>
        </a:p>
      </cdr:txBody>
    </cdr:sp>
  </cdr:relSizeAnchor>
  <cdr:relSizeAnchor xmlns:cdr="http://schemas.openxmlformats.org/drawingml/2006/chartDrawing">
    <cdr:from>
      <cdr:x>0.63226</cdr:x>
      <cdr:y>0.32575</cdr:y>
    </cdr:from>
    <cdr:to>
      <cdr:x>0.73946</cdr:x>
      <cdr:y>0.39814</cdr:y>
    </cdr:to>
    <cdr:sp macro="" textlink="">
      <cdr:nvSpPr>
        <cdr:cNvPr id="6" name="TextBox 5"/>
        <cdr:cNvSpPr txBox="1"/>
      </cdr:nvSpPr>
      <cdr:spPr>
        <a:xfrm xmlns:a="http://schemas.openxmlformats.org/drawingml/2006/main">
          <a:off x="7056784" y="1944216"/>
          <a:ext cx="1196485" cy="43204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600" b="1" dirty="0">
              <a:solidFill>
                <a:schemeClr val="bg1"/>
              </a:solidFill>
            </a:rPr>
            <a:t>  </a:t>
          </a:r>
          <a:r>
            <a:rPr lang="ru-RU" sz="18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8983,3</a:t>
          </a:r>
        </a:p>
      </cdr:txBody>
    </cdr:sp>
  </cdr:relSizeAnchor>
  <cdr:relSizeAnchor xmlns:cdr="http://schemas.openxmlformats.org/drawingml/2006/chartDrawing">
    <cdr:from>
      <cdr:x>0.8129</cdr:x>
      <cdr:y>0.1995</cdr:y>
    </cdr:from>
    <cdr:to>
      <cdr:x>0.95381</cdr:x>
      <cdr:y>0.28705</cdr:y>
    </cdr:to>
    <cdr:sp macro="" textlink="">
      <cdr:nvSpPr>
        <cdr:cNvPr id="7" name="TextBox 6"/>
        <cdr:cNvSpPr txBox="1"/>
      </cdr:nvSpPr>
      <cdr:spPr>
        <a:xfrm xmlns:a="http://schemas.openxmlformats.org/drawingml/2006/main">
          <a:off x="9072973" y="1190706"/>
          <a:ext cx="1572759" cy="522489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</a:t>
          </a:r>
          <a:r>
            <a:rPr lang="ru-RU" sz="28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12150,5</a:t>
          </a:r>
          <a:endParaRPr lang="ru-RU" sz="2800" b="1" dirty="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anose="020B0604020202020204" pitchFamily="34" charset="0"/>
            <a:cs typeface="Arial" panose="020B0604020202020204" pitchFamily="34" charset="0"/>
          </a:endParaRPr>
        </a:p>
      </cdr:txBody>
    </cdr:sp>
  </cdr:relSizeAnchor>
  <cdr:relSizeAnchor xmlns:cdr="http://schemas.openxmlformats.org/drawingml/2006/chartDrawing">
    <cdr:from>
      <cdr:x>0.74194</cdr:x>
      <cdr:y>0.31369</cdr:y>
    </cdr:from>
    <cdr:to>
      <cdr:x>0.8129</cdr:x>
      <cdr:y>0.43434</cdr:y>
    </cdr:to>
    <cdr:cxnSp macro="">
      <cdr:nvCxnSpPr>
        <cdr:cNvPr id="10" name="Прямая со стрелкой 9"/>
        <cdr:cNvCxnSpPr/>
      </cdr:nvCxnSpPr>
      <cdr:spPr>
        <a:xfrm xmlns:a="http://schemas.openxmlformats.org/drawingml/2006/main" flipV="1">
          <a:off x="8280920" y="1872208"/>
          <a:ext cx="792088" cy="720081"/>
        </a:xfrm>
        <a:prstGeom xmlns:a="http://schemas.openxmlformats.org/drawingml/2006/main" prst="straightConnector1">
          <a:avLst/>
        </a:prstGeom>
        <a:ln xmlns:a="http://schemas.openxmlformats.org/drawingml/2006/main">
          <a:tailEnd type="arrow"/>
        </a:ln>
      </cdr:spPr>
      <cdr:style>
        <a:lnRef xmlns:a="http://schemas.openxmlformats.org/drawingml/2006/main" idx="3">
          <a:schemeClr val="accent2"/>
        </a:lnRef>
        <a:fillRef xmlns:a="http://schemas.openxmlformats.org/drawingml/2006/main" idx="0">
          <a:schemeClr val="accent2"/>
        </a:fillRef>
        <a:effectRef xmlns:a="http://schemas.openxmlformats.org/drawingml/2006/main" idx="2">
          <a:schemeClr val="accent2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0.73646</cdr:x>
      <cdr:y>0.34347</cdr:y>
    </cdr:from>
    <cdr:to>
      <cdr:x>0.84366</cdr:x>
      <cdr:y>0.48936</cdr:y>
    </cdr:to>
    <cdr:sp macro="" textlink="">
      <cdr:nvSpPr>
        <cdr:cNvPr id="11" name="TextBox 10"/>
        <cdr:cNvSpPr txBox="1"/>
      </cdr:nvSpPr>
      <cdr:spPr>
        <a:xfrm xmlns:a="http://schemas.openxmlformats.org/drawingml/2006/main">
          <a:off x="6281738" y="2152650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/>
        </a:p>
      </cdr:txBody>
    </cdr:sp>
  </cdr:relSizeAnchor>
  <cdr:relSizeAnchor xmlns:cdr="http://schemas.openxmlformats.org/drawingml/2006/chartDrawing">
    <cdr:from>
      <cdr:x>0.75484</cdr:x>
      <cdr:y>0.42227</cdr:y>
    </cdr:from>
    <cdr:to>
      <cdr:x>0.83226</cdr:x>
      <cdr:y>0.50673</cdr:y>
    </cdr:to>
    <cdr:sp macro="" textlink="">
      <cdr:nvSpPr>
        <cdr:cNvPr id="12" name="TextBox 11"/>
        <cdr:cNvSpPr txBox="1"/>
      </cdr:nvSpPr>
      <cdr:spPr>
        <a:xfrm xmlns:a="http://schemas.openxmlformats.org/drawingml/2006/main">
          <a:off x="8424936" y="2520280"/>
          <a:ext cx="864096" cy="50405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400" b="1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rPr>
            <a:t>+</a:t>
          </a:r>
          <a:r>
            <a:rPr lang="ru-RU" sz="1400" b="1" dirty="0" smtClean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rPr>
            <a:t>35%</a:t>
          </a:r>
          <a:endParaRPr lang="ru-RU" sz="1400" b="1" dirty="0">
            <a:solidFill>
              <a:schemeClr val="tx2"/>
            </a:solidFill>
            <a:latin typeface="Arial" panose="020B0604020202020204" pitchFamily="34" charset="0"/>
            <a:cs typeface="Arial" panose="020B0604020202020204" pitchFamily="34" charset="0"/>
          </a:endParaRPr>
        </a:p>
      </cdr:txBody>
    </cdr:sp>
  </cdr:relSizeAnchor>
  <cdr:relSizeAnchor xmlns:cdr="http://schemas.openxmlformats.org/drawingml/2006/chartDrawing">
    <cdr:from>
      <cdr:x>0.57007</cdr:x>
      <cdr:y>0.45289</cdr:y>
    </cdr:from>
    <cdr:to>
      <cdr:x>0.63596</cdr:x>
      <cdr:y>0.54407</cdr:y>
    </cdr:to>
    <cdr:cxnSp macro="">
      <cdr:nvCxnSpPr>
        <cdr:cNvPr id="14" name="Прямая со стрелкой 13"/>
        <cdr:cNvCxnSpPr/>
      </cdr:nvCxnSpPr>
      <cdr:spPr>
        <a:xfrm xmlns:a="http://schemas.openxmlformats.org/drawingml/2006/main" flipV="1">
          <a:off x="4862513" y="2838450"/>
          <a:ext cx="561975" cy="571500"/>
        </a:xfrm>
        <a:prstGeom xmlns:a="http://schemas.openxmlformats.org/drawingml/2006/main" prst="straightConnector1">
          <a:avLst/>
        </a:prstGeom>
        <a:ln xmlns:a="http://schemas.openxmlformats.org/drawingml/2006/main">
          <a:tailEnd type="arrow"/>
        </a:ln>
      </cdr:spPr>
      <cdr:style>
        <a:lnRef xmlns:a="http://schemas.openxmlformats.org/drawingml/2006/main" idx="3">
          <a:schemeClr val="accent2"/>
        </a:lnRef>
        <a:fillRef xmlns:a="http://schemas.openxmlformats.org/drawingml/2006/main" idx="0">
          <a:schemeClr val="accent2"/>
        </a:fillRef>
        <a:effectRef xmlns:a="http://schemas.openxmlformats.org/drawingml/2006/main" idx="2">
          <a:schemeClr val="accent2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0.56774</cdr:x>
      <cdr:y>0.54292</cdr:y>
    </cdr:from>
    <cdr:to>
      <cdr:x>0.66452</cdr:x>
      <cdr:y>0.66357</cdr:y>
    </cdr:to>
    <cdr:sp macro="" textlink="">
      <cdr:nvSpPr>
        <cdr:cNvPr id="15" name="TextBox 14"/>
        <cdr:cNvSpPr txBox="1"/>
      </cdr:nvSpPr>
      <cdr:spPr>
        <a:xfrm xmlns:a="http://schemas.openxmlformats.org/drawingml/2006/main">
          <a:off x="6336704" y="3240360"/>
          <a:ext cx="1080120" cy="72008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400" b="1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rPr>
            <a:t>+24%</a:t>
          </a:r>
        </a:p>
      </cdr:txBody>
    </cdr:sp>
  </cdr:relSizeAnchor>
  <cdr:relSizeAnchor xmlns:cdr="http://schemas.openxmlformats.org/drawingml/2006/chartDrawing">
    <cdr:from>
      <cdr:x>0.3914</cdr:x>
      <cdr:y>0.54103</cdr:y>
    </cdr:from>
    <cdr:to>
      <cdr:x>0.45394</cdr:x>
      <cdr:y>0.59726</cdr:y>
    </cdr:to>
    <cdr:cxnSp macro="">
      <cdr:nvCxnSpPr>
        <cdr:cNvPr id="17" name="Прямая со стрелкой 16"/>
        <cdr:cNvCxnSpPr/>
      </cdr:nvCxnSpPr>
      <cdr:spPr>
        <a:xfrm xmlns:a="http://schemas.openxmlformats.org/drawingml/2006/main" flipV="1">
          <a:off x="3338513" y="3390901"/>
          <a:ext cx="533400" cy="352424"/>
        </a:xfrm>
        <a:prstGeom xmlns:a="http://schemas.openxmlformats.org/drawingml/2006/main" prst="straightConnector1">
          <a:avLst/>
        </a:prstGeom>
        <a:ln xmlns:a="http://schemas.openxmlformats.org/drawingml/2006/main">
          <a:tailEnd type="arrow"/>
        </a:ln>
      </cdr:spPr>
      <cdr:style>
        <a:lnRef xmlns:a="http://schemas.openxmlformats.org/drawingml/2006/main" idx="3">
          <a:schemeClr val="accent2"/>
        </a:lnRef>
        <a:fillRef xmlns:a="http://schemas.openxmlformats.org/drawingml/2006/main" idx="0">
          <a:schemeClr val="accent2"/>
        </a:fillRef>
        <a:effectRef xmlns:a="http://schemas.openxmlformats.org/drawingml/2006/main" idx="2">
          <a:schemeClr val="accent2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0.39587</cdr:x>
      <cdr:y>0.54711</cdr:y>
    </cdr:from>
    <cdr:to>
      <cdr:x>0.50307</cdr:x>
      <cdr:y>0.69301</cdr:y>
    </cdr:to>
    <cdr:sp macro="" textlink="">
      <cdr:nvSpPr>
        <cdr:cNvPr id="18" name="TextBox 17"/>
        <cdr:cNvSpPr txBox="1"/>
      </cdr:nvSpPr>
      <cdr:spPr>
        <a:xfrm xmlns:a="http://schemas.openxmlformats.org/drawingml/2006/main">
          <a:off x="3376613" y="3429000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/>
        </a:p>
      </cdr:txBody>
    </cdr:sp>
  </cdr:relSizeAnchor>
  <cdr:relSizeAnchor xmlns:cdr="http://schemas.openxmlformats.org/drawingml/2006/chartDrawing">
    <cdr:from>
      <cdr:x>0.38065</cdr:x>
      <cdr:y>0.61531</cdr:y>
    </cdr:from>
    <cdr:to>
      <cdr:x>0.51609</cdr:x>
      <cdr:y>0.76881</cdr:y>
    </cdr:to>
    <cdr:sp macro="" textlink="">
      <cdr:nvSpPr>
        <cdr:cNvPr id="19" name="TextBox 18"/>
        <cdr:cNvSpPr txBox="1"/>
      </cdr:nvSpPr>
      <cdr:spPr>
        <a:xfrm xmlns:a="http://schemas.openxmlformats.org/drawingml/2006/main">
          <a:off x="4248472" y="3672408"/>
          <a:ext cx="1511679" cy="91614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400" b="1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rPr>
            <a:t>+14,6%</a:t>
          </a:r>
        </a:p>
      </cdr:txBody>
    </cdr:sp>
  </cdr:relSizeAnchor>
  <cdr:relSizeAnchor xmlns:cdr="http://schemas.openxmlformats.org/drawingml/2006/chartDrawing">
    <cdr:from>
      <cdr:x>0.81935</cdr:x>
      <cdr:y>0.62738</cdr:y>
    </cdr:from>
    <cdr:to>
      <cdr:x>0.91382</cdr:x>
      <cdr:y>0.7162</cdr:y>
    </cdr:to>
    <cdr:sp macro="" textlink="">
      <cdr:nvSpPr>
        <cdr:cNvPr id="22" name="TextBox 21"/>
        <cdr:cNvSpPr txBox="1"/>
      </cdr:nvSpPr>
      <cdr:spPr>
        <a:xfrm xmlns:a="http://schemas.openxmlformats.org/drawingml/2006/main">
          <a:off x="9145016" y="3744416"/>
          <a:ext cx="1054402" cy="53011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pPr algn="ctr"/>
          <a:r>
            <a:rPr lang="ru-RU" sz="1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в </a:t>
          </a:r>
          <a:r>
            <a:rPr lang="ru-RU" sz="1400" b="1" dirty="0" err="1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т.ч</a:t>
          </a:r>
          <a:r>
            <a:rPr lang="ru-RU" sz="1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. ФБ</a:t>
          </a:r>
        </a:p>
        <a:p xmlns:a="http://schemas.openxmlformats.org/drawingml/2006/main">
          <a:pPr algn="ctr"/>
          <a:r>
            <a:rPr lang="ru-RU" sz="1400" b="1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196,3</a:t>
          </a:r>
          <a:endParaRPr lang="ru-RU" sz="1400" b="1" dirty="0">
            <a:solidFill>
              <a:schemeClr val="bg1"/>
            </a:solidFill>
            <a:latin typeface="Arial" panose="020B0604020202020204" pitchFamily="34" charset="0"/>
            <a:cs typeface="Arial" panose="020B0604020202020204" pitchFamily="34" charset="0"/>
          </a:endParaRPr>
        </a:p>
      </cdr:txBody>
    </cdr:sp>
  </cdr:relSizeAnchor>
  <cdr:relSizeAnchor xmlns:cdr="http://schemas.openxmlformats.org/drawingml/2006/chartDrawing">
    <cdr:from>
      <cdr:x>0.63382</cdr:x>
      <cdr:y>0.68453</cdr:y>
    </cdr:from>
    <cdr:to>
      <cdr:x>0.74577</cdr:x>
      <cdr:y>0.79629</cdr:y>
    </cdr:to>
    <cdr:sp macro="" textlink="">
      <cdr:nvSpPr>
        <cdr:cNvPr id="23" name="TextBox 22"/>
        <cdr:cNvSpPr txBox="1"/>
      </cdr:nvSpPr>
      <cdr:spPr>
        <a:xfrm xmlns:a="http://schemas.openxmlformats.org/drawingml/2006/main">
          <a:off x="7074217" y="4085525"/>
          <a:ext cx="1249501" cy="667003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pPr algn="ctr"/>
          <a:r>
            <a:rPr lang="ru-RU" sz="1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в </a:t>
          </a:r>
          <a:r>
            <a:rPr lang="ru-RU" sz="1400" b="1" dirty="0" err="1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т.ч</a:t>
          </a:r>
          <a:r>
            <a:rPr lang="ru-RU" sz="1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. ФБ</a:t>
          </a:r>
        </a:p>
        <a:p xmlns:a="http://schemas.openxmlformats.org/drawingml/2006/main">
          <a:pPr algn="ctr"/>
          <a:r>
            <a:rPr lang="ru-RU" sz="1400" b="1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130,2</a:t>
          </a:r>
          <a:endParaRPr lang="ru-RU" sz="1400" b="1" dirty="0">
            <a:solidFill>
              <a:schemeClr val="bg1"/>
            </a:solidFill>
            <a:latin typeface="Arial" panose="020B0604020202020204" pitchFamily="34" charset="0"/>
            <a:cs typeface="Arial" panose="020B0604020202020204" pitchFamily="34" charset="0"/>
          </a:endParaRPr>
        </a:p>
      </cdr:txBody>
    </cdr:sp>
  </cdr:relSizeAnchor>
  <cdr:relSizeAnchor xmlns:cdr="http://schemas.openxmlformats.org/drawingml/2006/chartDrawing">
    <cdr:from>
      <cdr:x>0.46122</cdr:x>
      <cdr:y>0.77948</cdr:y>
    </cdr:from>
    <cdr:to>
      <cdr:x>0.55918</cdr:x>
      <cdr:y>0.87289</cdr:y>
    </cdr:to>
    <cdr:sp macro="" textlink="">
      <cdr:nvSpPr>
        <cdr:cNvPr id="24" name="TextBox 23"/>
        <cdr:cNvSpPr txBox="1"/>
      </cdr:nvSpPr>
      <cdr:spPr>
        <a:xfrm xmlns:a="http://schemas.openxmlformats.org/drawingml/2006/main">
          <a:off x="3767138" y="4848225"/>
          <a:ext cx="800100" cy="58102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pPr algn="ctr"/>
          <a:r>
            <a:rPr lang="ru-RU" sz="1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в </a:t>
          </a:r>
          <a:r>
            <a:rPr lang="ru-RU" sz="1400" b="1" dirty="0" err="1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т.ч</a:t>
          </a:r>
          <a:r>
            <a:rPr lang="ru-RU" sz="1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. ФБ</a:t>
          </a:r>
        </a:p>
        <a:p xmlns:a="http://schemas.openxmlformats.org/drawingml/2006/main">
          <a:pPr algn="ctr"/>
          <a:r>
            <a:rPr lang="ru-RU" sz="1400" b="1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114,0</a:t>
          </a:r>
          <a:endParaRPr lang="ru-RU" sz="1400" b="1" dirty="0">
            <a:solidFill>
              <a:schemeClr val="bg1"/>
            </a:solidFill>
            <a:latin typeface="Arial" panose="020B0604020202020204" pitchFamily="34" charset="0"/>
            <a:cs typeface="Arial" panose="020B0604020202020204" pitchFamily="34" charset="0"/>
          </a:endParaRPr>
        </a:p>
      </cdr:txBody>
    </cdr:sp>
  </cdr:relSizeAnchor>
  <cdr:relSizeAnchor xmlns:cdr="http://schemas.openxmlformats.org/drawingml/2006/chartDrawing">
    <cdr:from>
      <cdr:x>0.27742</cdr:x>
      <cdr:y>0.80704</cdr:y>
    </cdr:from>
    <cdr:to>
      <cdr:x>0.38065</cdr:x>
      <cdr:y>0.90487</cdr:y>
    </cdr:to>
    <cdr:sp macro="" textlink="">
      <cdr:nvSpPr>
        <cdr:cNvPr id="25" name="TextBox 24"/>
        <cdr:cNvSpPr txBox="1"/>
      </cdr:nvSpPr>
      <cdr:spPr>
        <a:xfrm xmlns:a="http://schemas.openxmlformats.org/drawingml/2006/main">
          <a:off x="3096344" y="4816708"/>
          <a:ext cx="1152128" cy="583891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pPr algn="ctr"/>
          <a:r>
            <a:rPr lang="ru-RU" sz="1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в </a:t>
          </a:r>
          <a:r>
            <a:rPr lang="ru-RU" sz="1400" b="1" dirty="0" err="1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т.ч</a:t>
          </a:r>
          <a:r>
            <a:rPr lang="ru-RU" sz="1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. ФБ </a:t>
          </a:r>
        </a:p>
        <a:p xmlns:a="http://schemas.openxmlformats.org/drawingml/2006/main">
          <a:pPr algn="ctr"/>
          <a:r>
            <a:rPr lang="ru-RU" sz="1400" b="1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59,4</a:t>
          </a:r>
          <a:endParaRPr lang="ru-RU" sz="1400" b="1" dirty="0">
            <a:solidFill>
              <a:schemeClr val="bg1"/>
            </a:solidFill>
            <a:latin typeface="Arial" panose="020B0604020202020204" pitchFamily="34" charset="0"/>
            <a:cs typeface="Arial" panose="020B0604020202020204" pitchFamily="34" charset="0"/>
          </a:endParaRPr>
        </a:p>
      </cdr:txBody>
    </cdr:sp>
  </cdr:relSizeAnchor>
  <cdr:relSizeAnchor xmlns:cdr="http://schemas.openxmlformats.org/drawingml/2006/chartDrawing">
    <cdr:from>
      <cdr:x>0.09971</cdr:x>
      <cdr:y>0.78422</cdr:y>
    </cdr:from>
    <cdr:to>
      <cdr:x>0.19184</cdr:x>
      <cdr:y>0.87749</cdr:y>
    </cdr:to>
    <cdr:sp macro="" textlink="">
      <cdr:nvSpPr>
        <cdr:cNvPr id="26" name="TextBox 25"/>
        <cdr:cNvSpPr txBox="1"/>
      </cdr:nvSpPr>
      <cdr:spPr>
        <a:xfrm xmlns:a="http://schemas.openxmlformats.org/drawingml/2006/main">
          <a:off x="1112887" y="4680520"/>
          <a:ext cx="1028285" cy="556661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pPr algn="ctr"/>
          <a:r>
            <a:rPr lang="ru-RU" sz="1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в </a:t>
          </a:r>
          <a:r>
            <a:rPr lang="ru-RU" sz="1400" b="1" dirty="0" err="1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т.ч</a:t>
          </a:r>
          <a:r>
            <a:rPr lang="ru-RU" sz="1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. ФБ</a:t>
          </a:r>
        </a:p>
        <a:p xmlns:a="http://schemas.openxmlformats.org/drawingml/2006/main">
          <a:pPr algn="ctr"/>
          <a:r>
            <a:rPr lang="ru-RU" sz="1400" b="1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124,4</a:t>
          </a:r>
          <a:endParaRPr lang="ru-RU" sz="1400" b="1" dirty="0">
            <a:solidFill>
              <a:schemeClr val="bg1"/>
            </a:solidFill>
            <a:latin typeface="Arial" panose="020B0604020202020204" pitchFamily="34" charset="0"/>
            <a:cs typeface="Arial" panose="020B0604020202020204" pitchFamily="34" charset="0"/>
          </a:endParaRPr>
        </a:p>
      </cdr:txBody>
    </cdr:sp>
  </cdr:relSizeAnchor>
  <cdr:relSizeAnchor xmlns:cdr="http://schemas.openxmlformats.org/drawingml/2006/chartDrawing">
    <cdr:from>
      <cdr:x>0.20645</cdr:x>
      <cdr:y>0.55089</cdr:y>
    </cdr:from>
    <cdr:to>
      <cdr:x>0.27742</cdr:x>
      <cdr:y>0.57912</cdr:y>
    </cdr:to>
    <cdr:cxnSp macro="">
      <cdr:nvCxnSpPr>
        <cdr:cNvPr id="27" name="Прямая со стрелкой 26"/>
        <cdr:cNvCxnSpPr/>
      </cdr:nvCxnSpPr>
      <cdr:spPr>
        <a:xfrm xmlns:a="http://schemas.openxmlformats.org/drawingml/2006/main">
          <a:off x="2304256" y="3287930"/>
          <a:ext cx="792088" cy="168454"/>
        </a:xfrm>
        <a:prstGeom xmlns:a="http://schemas.openxmlformats.org/drawingml/2006/main" prst="straightConnector1">
          <a:avLst/>
        </a:prstGeom>
        <a:ln xmlns:a="http://schemas.openxmlformats.org/drawingml/2006/main">
          <a:tailEnd type="arrow"/>
        </a:ln>
      </cdr:spPr>
      <cdr:style>
        <a:lnRef xmlns:a="http://schemas.openxmlformats.org/drawingml/2006/main" idx="3">
          <a:schemeClr val="accent2"/>
        </a:lnRef>
        <a:fillRef xmlns:a="http://schemas.openxmlformats.org/drawingml/2006/main" idx="0">
          <a:schemeClr val="accent2"/>
        </a:fillRef>
        <a:effectRef xmlns:a="http://schemas.openxmlformats.org/drawingml/2006/main" idx="2">
          <a:schemeClr val="accent2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0.20645</cdr:x>
      <cdr:y>0.60325</cdr:y>
    </cdr:from>
    <cdr:to>
      <cdr:x>0.34189</cdr:x>
      <cdr:y>0.75675</cdr:y>
    </cdr:to>
    <cdr:sp macro="" textlink="">
      <cdr:nvSpPr>
        <cdr:cNvPr id="28" name="TextBox 1"/>
        <cdr:cNvSpPr txBox="1"/>
      </cdr:nvSpPr>
      <cdr:spPr>
        <a:xfrm xmlns:a="http://schemas.openxmlformats.org/drawingml/2006/main">
          <a:off x="2304256" y="3600400"/>
          <a:ext cx="1511679" cy="91614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1400" b="1" dirty="0" smtClean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rPr>
            <a:t>- 8,2%</a:t>
          </a:r>
          <a:endParaRPr lang="ru-RU" sz="1400" b="1" dirty="0">
            <a:solidFill>
              <a:schemeClr val="tx2"/>
            </a:solidFill>
            <a:latin typeface="Arial" panose="020B0604020202020204" pitchFamily="34" charset="0"/>
            <a:cs typeface="Arial" panose="020B0604020202020204" pitchFamily="34" charset="0"/>
          </a:endParaRPr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99091"/>
          </a:xfrm>
          <a:prstGeom prst="rect">
            <a:avLst/>
          </a:prstGeom>
        </p:spPr>
        <p:txBody>
          <a:bodyPr vert="horz" lIns="91879" tIns="45939" rIns="91879" bIns="45939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4" y="0"/>
            <a:ext cx="2971800" cy="499091"/>
          </a:xfrm>
          <a:prstGeom prst="rect">
            <a:avLst/>
          </a:prstGeom>
        </p:spPr>
        <p:txBody>
          <a:bodyPr vert="horz" lIns="91879" tIns="45939" rIns="91879" bIns="45939" rtlCol="0"/>
          <a:lstStyle>
            <a:lvl1pPr algn="r">
              <a:defRPr sz="1200"/>
            </a:lvl1pPr>
          </a:lstStyle>
          <a:p>
            <a:fld id="{5EBA7D43-23AD-4B04-A5BA-F54BE9D8542C}" type="datetimeFigureOut">
              <a:rPr lang="ru-RU" smtClean="0"/>
              <a:t>14.08.2020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48186"/>
            <a:ext cx="2971800" cy="499090"/>
          </a:xfrm>
          <a:prstGeom prst="rect">
            <a:avLst/>
          </a:prstGeom>
        </p:spPr>
        <p:txBody>
          <a:bodyPr vert="horz" lIns="91879" tIns="45939" rIns="91879" bIns="45939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4" y="9448186"/>
            <a:ext cx="2971800" cy="499090"/>
          </a:xfrm>
          <a:prstGeom prst="rect">
            <a:avLst/>
          </a:prstGeom>
        </p:spPr>
        <p:txBody>
          <a:bodyPr vert="horz" lIns="91879" tIns="45939" rIns="91879" bIns="45939" rtlCol="0" anchor="b"/>
          <a:lstStyle>
            <a:lvl1pPr algn="r">
              <a:defRPr sz="1200"/>
            </a:lvl1pPr>
          </a:lstStyle>
          <a:p>
            <a:fld id="{3E78EADC-17FB-44E3-96FB-868588E6E33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9292047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99091"/>
          </a:xfrm>
          <a:prstGeom prst="rect">
            <a:avLst/>
          </a:prstGeom>
        </p:spPr>
        <p:txBody>
          <a:bodyPr vert="horz" lIns="91879" tIns="45939" rIns="91879" bIns="45939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4" y="0"/>
            <a:ext cx="2971800" cy="499091"/>
          </a:xfrm>
          <a:prstGeom prst="rect">
            <a:avLst/>
          </a:prstGeom>
        </p:spPr>
        <p:txBody>
          <a:bodyPr vert="horz" lIns="91879" tIns="45939" rIns="91879" bIns="45939" rtlCol="0"/>
          <a:lstStyle>
            <a:lvl1pPr algn="r">
              <a:defRPr sz="1200"/>
            </a:lvl1pPr>
          </a:lstStyle>
          <a:p>
            <a:fld id="{AA71C363-DF74-4738-A219-63B2BCC709DA}" type="datetimeFigureOut">
              <a:rPr lang="ru-RU" smtClean="0"/>
              <a:t>14.08.2020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46088" y="1244600"/>
            <a:ext cx="5965825" cy="33559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879" tIns="45939" rIns="91879" bIns="45939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1" y="4787125"/>
            <a:ext cx="5486400" cy="3916740"/>
          </a:xfrm>
          <a:prstGeom prst="rect">
            <a:avLst/>
          </a:prstGeom>
        </p:spPr>
        <p:txBody>
          <a:bodyPr vert="horz" lIns="91879" tIns="45939" rIns="91879" bIns="45939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8186"/>
            <a:ext cx="2971800" cy="499090"/>
          </a:xfrm>
          <a:prstGeom prst="rect">
            <a:avLst/>
          </a:prstGeom>
        </p:spPr>
        <p:txBody>
          <a:bodyPr vert="horz" lIns="91879" tIns="45939" rIns="91879" bIns="45939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4" y="9448186"/>
            <a:ext cx="2971800" cy="499090"/>
          </a:xfrm>
          <a:prstGeom prst="rect">
            <a:avLst/>
          </a:prstGeom>
        </p:spPr>
        <p:txBody>
          <a:bodyPr vert="horz" lIns="91879" tIns="45939" rIns="91879" bIns="45939" rtlCol="0" anchor="b"/>
          <a:lstStyle>
            <a:lvl1pPr algn="r">
              <a:defRPr sz="1200"/>
            </a:lvl1pPr>
          </a:lstStyle>
          <a:p>
            <a:fld id="{811C5FF7-DBB3-4BEF-9FE0-3DE45BE4531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756003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1C5FF7-DBB3-4BEF-9FE0-3DE45BE4531F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936846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1C5FF7-DBB3-4BEF-9FE0-3DE45BE4531F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625711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1C5FF7-DBB3-4BEF-9FE0-3DE45BE4531F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6738141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7.jpeg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gif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jp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6709913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ранспорт">
    <p:bg>
      <p:bgPr>
        <a:gradFill>
          <a:gsLst>
            <a:gs pos="0">
              <a:srgbClr val="259695"/>
            </a:gs>
            <a:gs pos="52000">
              <a:srgbClr val="014A84"/>
            </a:gs>
          </a:gsLst>
          <a:path path="circle">
            <a:fillToRect l="100000" t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Официальная передача новых автобусов государственном унитарному ...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424"/>
          <a:stretch/>
        </p:blipFill>
        <p:spPr bwMode="auto">
          <a:xfrm flipH="1">
            <a:off x="0" y="-6826"/>
            <a:ext cx="12191998" cy="6872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7411" y="0"/>
            <a:ext cx="4034590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 userDrawn="1"/>
        </p:nvSpPr>
        <p:spPr>
          <a:xfrm flipH="1">
            <a:off x="-1" y="-6825"/>
            <a:ext cx="12191997" cy="6872471"/>
          </a:xfrm>
          <a:prstGeom prst="rect">
            <a:avLst/>
          </a:prstGeom>
          <a:gradFill flip="none" rotWithShape="1">
            <a:gsLst>
              <a:gs pos="25000">
                <a:srgbClr val="014A84">
                  <a:alpha val="86000"/>
                </a:srgbClr>
              </a:gs>
              <a:gs pos="0">
                <a:srgbClr val="014A84"/>
              </a:gs>
              <a:gs pos="50000">
                <a:srgbClr val="014A84">
                  <a:alpha val="80000"/>
                </a:srgbClr>
              </a:gs>
              <a:gs pos="100000">
                <a:srgbClr val="05015B">
                  <a:alpha val="51000"/>
                </a:srgbClr>
              </a:gs>
            </a:gsLst>
            <a:lin ang="0" scaled="1"/>
            <a:tileRect/>
          </a:gra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b="0" i="0" u="none" strike="noStrike" cap="none" spc="0" normalizeH="0" baseline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</a:endParaRPr>
          </a:p>
        </p:txBody>
      </p:sp>
      <p:pic>
        <p:nvPicPr>
          <p:cNvPr id="8" name="Рисунок 7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125" r="42710"/>
          <a:stretch/>
        </p:blipFill>
        <p:spPr>
          <a:xfrm>
            <a:off x="9479452" y="-19050"/>
            <a:ext cx="2712548" cy="7152888"/>
          </a:xfrm>
          <a:prstGeom prst="rect">
            <a:avLst/>
          </a:prstGeom>
        </p:spPr>
      </p:pic>
      <p:sp>
        <p:nvSpPr>
          <p:cNvPr id="14" name="Номер слайда 1023"/>
          <p:cNvSpPr txBox="1">
            <a:spLocks/>
          </p:cNvSpPr>
          <p:nvPr userDrawn="1"/>
        </p:nvSpPr>
        <p:spPr>
          <a:xfrm>
            <a:off x="11739003" y="358008"/>
            <a:ext cx="36864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94082A24-78B8-4218-8147-DE1803BD71B0}" type="slidenum">
              <a:rPr lang="ru-RU" sz="1200" b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algn="ctr"/>
              <a:t>‹#›</a:t>
            </a:fld>
            <a:endParaRPr lang="ru-RU" sz="1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Полилиния 15"/>
          <p:cNvSpPr/>
          <p:nvPr userDrawn="1"/>
        </p:nvSpPr>
        <p:spPr>
          <a:xfrm flipV="1">
            <a:off x="511011" y="328337"/>
            <a:ext cx="11236734" cy="210834"/>
          </a:xfrm>
          <a:custGeom>
            <a:avLst/>
            <a:gdLst>
              <a:gd name="connsiteX0" fmla="*/ 0 w 529390"/>
              <a:gd name="connsiteY0" fmla="*/ 0 h 0"/>
              <a:gd name="connsiteX1" fmla="*/ 529390 w 529390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529390">
                <a:moveTo>
                  <a:pt x="0" y="0"/>
                </a:moveTo>
                <a:lnTo>
                  <a:pt x="529390" y="0"/>
                </a:lnTo>
              </a:path>
            </a:pathLst>
          </a:custGeom>
          <a:noFill/>
          <a:ln w="57150">
            <a:gradFill flip="none" rotWithShape="1">
              <a:gsLst>
                <a:gs pos="0">
                  <a:srgbClr val="00B0F0"/>
                </a:gs>
                <a:gs pos="5000">
                  <a:schemeClr val="bg1"/>
                </a:gs>
                <a:gs pos="100000">
                  <a:schemeClr val="bg1"/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олилиния 16"/>
          <p:cNvSpPr/>
          <p:nvPr userDrawn="1"/>
        </p:nvSpPr>
        <p:spPr>
          <a:xfrm flipV="1">
            <a:off x="12072938" y="395083"/>
            <a:ext cx="145112" cy="144088"/>
          </a:xfrm>
          <a:custGeom>
            <a:avLst/>
            <a:gdLst>
              <a:gd name="connsiteX0" fmla="*/ 0 w 529390"/>
              <a:gd name="connsiteY0" fmla="*/ 0 h 0"/>
              <a:gd name="connsiteX1" fmla="*/ 529390 w 529390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529390">
                <a:moveTo>
                  <a:pt x="0" y="0"/>
                </a:moveTo>
                <a:lnTo>
                  <a:pt x="529390" y="0"/>
                </a:lnTo>
              </a:path>
            </a:pathLst>
          </a:custGeom>
          <a:noFill/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19" name="Группа 18"/>
          <p:cNvGrpSpPr/>
          <p:nvPr userDrawn="1"/>
        </p:nvGrpSpPr>
        <p:grpSpPr>
          <a:xfrm>
            <a:off x="104017" y="26700"/>
            <a:ext cx="699648" cy="707375"/>
            <a:chOff x="233802" y="237846"/>
            <a:chExt cx="516638" cy="522344"/>
          </a:xfrm>
        </p:grpSpPr>
        <p:grpSp>
          <p:nvGrpSpPr>
            <p:cNvPr id="20" name="Группа 19"/>
            <p:cNvGrpSpPr/>
            <p:nvPr userDrawn="1"/>
          </p:nvGrpSpPr>
          <p:grpSpPr>
            <a:xfrm flipH="1">
              <a:off x="233802" y="323000"/>
              <a:ext cx="319952" cy="437190"/>
              <a:chOff x="6983135" y="-539614"/>
              <a:chExt cx="322358" cy="440479"/>
            </a:xfrm>
          </p:grpSpPr>
          <p:sp>
            <p:nvSpPr>
              <p:cNvPr id="39" name="Полилиния 38"/>
              <p:cNvSpPr/>
              <p:nvPr userDrawn="1"/>
            </p:nvSpPr>
            <p:spPr>
              <a:xfrm>
                <a:off x="7027782" y="-402834"/>
                <a:ext cx="264246" cy="297320"/>
              </a:xfrm>
              <a:custGeom>
                <a:avLst/>
                <a:gdLst>
                  <a:gd name="connsiteX0" fmla="*/ 0 w 302931"/>
                  <a:gd name="connsiteY0" fmla="*/ 241222 h 297320"/>
                  <a:gd name="connsiteX1" fmla="*/ 302931 w 302931"/>
                  <a:gd name="connsiteY1" fmla="*/ 0 h 297320"/>
                  <a:gd name="connsiteX2" fmla="*/ 50489 w 302931"/>
                  <a:gd name="connsiteY2" fmla="*/ 297320 h 297320"/>
                  <a:gd name="connsiteX3" fmla="*/ 0 w 302931"/>
                  <a:gd name="connsiteY3" fmla="*/ 241222 h 297320"/>
                  <a:gd name="connsiteX0" fmla="*/ 0 w 313312"/>
                  <a:gd name="connsiteY0" fmla="*/ 241222 h 297320"/>
                  <a:gd name="connsiteX1" fmla="*/ 302931 w 313312"/>
                  <a:gd name="connsiteY1" fmla="*/ 0 h 297320"/>
                  <a:gd name="connsiteX2" fmla="*/ 50489 w 313312"/>
                  <a:gd name="connsiteY2" fmla="*/ 297320 h 297320"/>
                  <a:gd name="connsiteX3" fmla="*/ 0 w 313312"/>
                  <a:gd name="connsiteY3" fmla="*/ 241222 h 297320"/>
                  <a:gd name="connsiteX0" fmla="*/ 0 w 311482"/>
                  <a:gd name="connsiteY0" fmla="*/ 241222 h 297320"/>
                  <a:gd name="connsiteX1" fmla="*/ 302931 w 311482"/>
                  <a:gd name="connsiteY1" fmla="*/ 0 h 297320"/>
                  <a:gd name="connsiteX2" fmla="*/ 50489 w 311482"/>
                  <a:gd name="connsiteY2" fmla="*/ 297320 h 297320"/>
                  <a:gd name="connsiteX3" fmla="*/ 0 w 311482"/>
                  <a:gd name="connsiteY3" fmla="*/ 241222 h 297320"/>
                  <a:gd name="connsiteX0" fmla="*/ 0 w 311482"/>
                  <a:gd name="connsiteY0" fmla="*/ 241222 h 297320"/>
                  <a:gd name="connsiteX1" fmla="*/ 302931 w 311482"/>
                  <a:gd name="connsiteY1" fmla="*/ 0 h 297320"/>
                  <a:gd name="connsiteX2" fmla="*/ 50489 w 311482"/>
                  <a:gd name="connsiteY2" fmla="*/ 297320 h 297320"/>
                  <a:gd name="connsiteX3" fmla="*/ 0 w 311482"/>
                  <a:gd name="connsiteY3" fmla="*/ 241222 h 297320"/>
                  <a:gd name="connsiteX0" fmla="*/ 0 w 311482"/>
                  <a:gd name="connsiteY0" fmla="*/ 241222 h 297320"/>
                  <a:gd name="connsiteX1" fmla="*/ 302931 w 311482"/>
                  <a:gd name="connsiteY1" fmla="*/ 0 h 297320"/>
                  <a:gd name="connsiteX2" fmla="*/ 50489 w 311482"/>
                  <a:gd name="connsiteY2" fmla="*/ 297320 h 297320"/>
                  <a:gd name="connsiteX3" fmla="*/ 0 w 311482"/>
                  <a:gd name="connsiteY3" fmla="*/ 241222 h 297320"/>
                  <a:gd name="connsiteX0" fmla="*/ 0 w 260993"/>
                  <a:gd name="connsiteY0" fmla="*/ 297320 h 297320"/>
                  <a:gd name="connsiteX1" fmla="*/ 252442 w 260993"/>
                  <a:gd name="connsiteY1" fmla="*/ 0 h 297320"/>
                  <a:gd name="connsiteX2" fmla="*/ 0 w 260993"/>
                  <a:gd name="connsiteY2" fmla="*/ 297320 h 297320"/>
                  <a:gd name="connsiteX0" fmla="*/ 4476 w 265469"/>
                  <a:gd name="connsiteY0" fmla="*/ 297320 h 297320"/>
                  <a:gd name="connsiteX1" fmla="*/ 256918 w 265469"/>
                  <a:gd name="connsiteY1" fmla="*/ 0 h 297320"/>
                  <a:gd name="connsiteX2" fmla="*/ 4476 w 265469"/>
                  <a:gd name="connsiteY2" fmla="*/ 297320 h 297320"/>
                  <a:gd name="connsiteX0" fmla="*/ 4476 w 264246"/>
                  <a:gd name="connsiteY0" fmla="*/ 297320 h 297320"/>
                  <a:gd name="connsiteX1" fmla="*/ 256918 w 264246"/>
                  <a:gd name="connsiteY1" fmla="*/ 0 h 297320"/>
                  <a:gd name="connsiteX2" fmla="*/ 4476 w 264246"/>
                  <a:gd name="connsiteY2" fmla="*/ 297320 h 2973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64246" h="297320">
                    <a:moveTo>
                      <a:pt x="4476" y="297320"/>
                    </a:moveTo>
                    <a:cubicBezTo>
                      <a:pt x="-32820" y="157732"/>
                      <a:pt x="172771" y="99107"/>
                      <a:pt x="256918" y="0"/>
                    </a:cubicBezTo>
                    <a:cubicBezTo>
                      <a:pt x="318626" y="216913"/>
                      <a:pt x="-30683" y="148829"/>
                      <a:pt x="4476" y="297320"/>
                    </a:cubicBezTo>
                    <a:close/>
                  </a:path>
                </a:pathLst>
              </a:custGeom>
              <a:solidFill>
                <a:srgbClr val="0E9A2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40" name="Полилиния 39"/>
              <p:cNvSpPr/>
              <p:nvPr userDrawn="1"/>
            </p:nvSpPr>
            <p:spPr>
              <a:xfrm>
                <a:off x="7010825" y="-455976"/>
                <a:ext cx="278954" cy="356841"/>
              </a:xfrm>
              <a:custGeom>
                <a:avLst/>
                <a:gdLst>
                  <a:gd name="connsiteX0" fmla="*/ 0 w 302931"/>
                  <a:gd name="connsiteY0" fmla="*/ 241222 h 297320"/>
                  <a:gd name="connsiteX1" fmla="*/ 302931 w 302931"/>
                  <a:gd name="connsiteY1" fmla="*/ 0 h 297320"/>
                  <a:gd name="connsiteX2" fmla="*/ 50489 w 302931"/>
                  <a:gd name="connsiteY2" fmla="*/ 297320 h 297320"/>
                  <a:gd name="connsiteX3" fmla="*/ 0 w 302931"/>
                  <a:gd name="connsiteY3" fmla="*/ 241222 h 297320"/>
                  <a:gd name="connsiteX0" fmla="*/ 0 w 313312"/>
                  <a:gd name="connsiteY0" fmla="*/ 241222 h 297320"/>
                  <a:gd name="connsiteX1" fmla="*/ 302931 w 313312"/>
                  <a:gd name="connsiteY1" fmla="*/ 0 h 297320"/>
                  <a:gd name="connsiteX2" fmla="*/ 50489 w 313312"/>
                  <a:gd name="connsiteY2" fmla="*/ 297320 h 297320"/>
                  <a:gd name="connsiteX3" fmla="*/ 0 w 313312"/>
                  <a:gd name="connsiteY3" fmla="*/ 241222 h 297320"/>
                  <a:gd name="connsiteX0" fmla="*/ 0 w 311482"/>
                  <a:gd name="connsiteY0" fmla="*/ 241222 h 297320"/>
                  <a:gd name="connsiteX1" fmla="*/ 302931 w 311482"/>
                  <a:gd name="connsiteY1" fmla="*/ 0 h 297320"/>
                  <a:gd name="connsiteX2" fmla="*/ 50489 w 311482"/>
                  <a:gd name="connsiteY2" fmla="*/ 297320 h 297320"/>
                  <a:gd name="connsiteX3" fmla="*/ 0 w 311482"/>
                  <a:gd name="connsiteY3" fmla="*/ 241222 h 297320"/>
                  <a:gd name="connsiteX0" fmla="*/ 0 w 311482"/>
                  <a:gd name="connsiteY0" fmla="*/ 241222 h 297320"/>
                  <a:gd name="connsiteX1" fmla="*/ 302931 w 311482"/>
                  <a:gd name="connsiteY1" fmla="*/ 0 h 297320"/>
                  <a:gd name="connsiteX2" fmla="*/ 50489 w 311482"/>
                  <a:gd name="connsiteY2" fmla="*/ 297320 h 297320"/>
                  <a:gd name="connsiteX3" fmla="*/ 0 w 311482"/>
                  <a:gd name="connsiteY3" fmla="*/ 241222 h 297320"/>
                  <a:gd name="connsiteX0" fmla="*/ 0 w 311482"/>
                  <a:gd name="connsiteY0" fmla="*/ 241222 h 297320"/>
                  <a:gd name="connsiteX1" fmla="*/ 302931 w 311482"/>
                  <a:gd name="connsiteY1" fmla="*/ 0 h 297320"/>
                  <a:gd name="connsiteX2" fmla="*/ 50489 w 311482"/>
                  <a:gd name="connsiteY2" fmla="*/ 297320 h 297320"/>
                  <a:gd name="connsiteX3" fmla="*/ 0 w 311482"/>
                  <a:gd name="connsiteY3" fmla="*/ 241222 h 297320"/>
                  <a:gd name="connsiteX0" fmla="*/ 0 w 330834"/>
                  <a:gd name="connsiteY0" fmla="*/ 241222 h 297320"/>
                  <a:gd name="connsiteX1" fmla="*/ 302931 w 330834"/>
                  <a:gd name="connsiteY1" fmla="*/ 0 h 297320"/>
                  <a:gd name="connsiteX2" fmla="*/ 50489 w 330834"/>
                  <a:gd name="connsiteY2" fmla="*/ 297320 h 297320"/>
                  <a:gd name="connsiteX3" fmla="*/ 0 w 330834"/>
                  <a:gd name="connsiteY3" fmla="*/ 241222 h 297320"/>
                  <a:gd name="connsiteX0" fmla="*/ 0 w 331852"/>
                  <a:gd name="connsiteY0" fmla="*/ 241222 h 297320"/>
                  <a:gd name="connsiteX1" fmla="*/ 302931 w 331852"/>
                  <a:gd name="connsiteY1" fmla="*/ 0 h 297320"/>
                  <a:gd name="connsiteX2" fmla="*/ 50489 w 331852"/>
                  <a:gd name="connsiteY2" fmla="*/ 297320 h 297320"/>
                  <a:gd name="connsiteX3" fmla="*/ 0 w 331852"/>
                  <a:gd name="connsiteY3" fmla="*/ 241222 h 297320"/>
                  <a:gd name="connsiteX0" fmla="*/ 0 w 331126"/>
                  <a:gd name="connsiteY0" fmla="*/ 241222 h 347808"/>
                  <a:gd name="connsiteX1" fmla="*/ 302931 w 331126"/>
                  <a:gd name="connsiteY1" fmla="*/ 0 h 347808"/>
                  <a:gd name="connsiteX2" fmla="*/ 39269 w 331126"/>
                  <a:gd name="connsiteY2" fmla="*/ 347808 h 347808"/>
                  <a:gd name="connsiteX3" fmla="*/ 0 w 331126"/>
                  <a:gd name="connsiteY3" fmla="*/ 241222 h 347808"/>
                  <a:gd name="connsiteX0" fmla="*/ 0 w 333397"/>
                  <a:gd name="connsiteY0" fmla="*/ 241222 h 366858"/>
                  <a:gd name="connsiteX1" fmla="*/ 302931 w 333397"/>
                  <a:gd name="connsiteY1" fmla="*/ 0 h 366858"/>
                  <a:gd name="connsiteX2" fmla="*/ 72606 w 333397"/>
                  <a:gd name="connsiteY2" fmla="*/ 366858 h 366858"/>
                  <a:gd name="connsiteX3" fmla="*/ 0 w 333397"/>
                  <a:gd name="connsiteY3" fmla="*/ 241222 h 366858"/>
                  <a:gd name="connsiteX0" fmla="*/ 0 w 330139"/>
                  <a:gd name="connsiteY0" fmla="*/ 241222 h 366858"/>
                  <a:gd name="connsiteX1" fmla="*/ 302931 w 330139"/>
                  <a:gd name="connsiteY1" fmla="*/ 0 h 366858"/>
                  <a:gd name="connsiteX2" fmla="*/ 72606 w 330139"/>
                  <a:gd name="connsiteY2" fmla="*/ 366858 h 366858"/>
                  <a:gd name="connsiteX3" fmla="*/ 0 w 330139"/>
                  <a:gd name="connsiteY3" fmla="*/ 241222 h 366858"/>
                  <a:gd name="connsiteX0" fmla="*/ 340 w 257873"/>
                  <a:gd name="connsiteY0" fmla="*/ 366858 h 366858"/>
                  <a:gd name="connsiteX1" fmla="*/ 230665 w 257873"/>
                  <a:gd name="connsiteY1" fmla="*/ 0 h 366858"/>
                  <a:gd name="connsiteX2" fmla="*/ 340 w 257873"/>
                  <a:gd name="connsiteY2" fmla="*/ 366858 h 366858"/>
                  <a:gd name="connsiteX0" fmla="*/ 10868 w 268401"/>
                  <a:gd name="connsiteY0" fmla="*/ 366858 h 366858"/>
                  <a:gd name="connsiteX1" fmla="*/ 241193 w 268401"/>
                  <a:gd name="connsiteY1" fmla="*/ 0 h 366858"/>
                  <a:gd name="connsiteX2" fmla="*/ 10868 w 268401"/>
                  <a:gd name="connsiteY2" fmla="*/ 366858 h 366858"/>
                  <a:gd name="connsiteX0" fmla="*/ 29626 w 287159"/>
                  <a:gd name="connsiteY0" fmla="*/ 366858 h 366858"/>
                  <a:gd name="connsiteX1" fmla="*/ 259951 w 287159"/>
                  <a:gd name="connsiteY1" fmla="*/ 0 h 366858"/>
                  <a:gd name="connsiteX2" fmla="*/ 29626 w 287159"/>
                  <a:gd name="connsiteY2" fmla="*/ 366858 h 366858"/>
                  <a:gd name="connsiteX0" fmla="*/ 14555 w 272088"/>
                  <a:gd name="connsiteY0" fmla="*/ 366858 h 366858"/>
                  <a:gd name="connsiteX1" fmla="*/ 244880 w 272088"/>
                  <a:gd name="connsiteY1" fmla="*/ 0 h 366858"/>
                  <a:gd name="connsiteX2" fmla="*/ 14555 w 272088"/>
                  <a:gd name="connsiteY2" fmla="*/ 366858 h 366858"/>
                  <a:gd name="connsiteX0" fmla="*/ 11614 w 269147"/>
                  <a:gd name="connsiteY0" fmla="*/ 366858 h 366858"/>
                  <a:gd name="connsiteX1" fmla="*/ 241939 w 269147"/>
                  <a:gd name="connsiteY1" fmla="*/ 0 h 366858"/>
                  <a:gd name="connsiteX2" fmla="*/ 11614 w 269147"/>
                  <a:gd name="connsiteY2" fmla="*/ 366858 h 366858"/>
                  <a:gd name="connsiteX0" fmla="*/ 10990 w 287420"/>
                  <a:gd name="connsiteY0" fmla="*/ 356841 h 356841"/>
                  <a:gd name="connsiteX1" fmla="*/ 261349 w 287420"/>
                  <a:gd name="connsiteY1" fmla="*/ 0 h 356841"/>
                  <a:gd name="connsiteX2" fmla="*/ 10990 w 287420"/>
                  <a:gd name="connsiteY2" fmla="*/ 356841 h 356841"/>
                  <a:gd name="connsiteX0" fmla="*/ 13088 w 289518"/>
                  <a:gd name="connsiteY0" fmla="*/ 356841 h 356841"/>
                  <a:gd name="connsiteX1" fmla="*/ 263447 w 289518"/>
                  <a:gd name="connsiteY1" fmla="*/ 0 h 356841"/>
                  <a:gd name="connsiteX2" fmla="*/ 13088 w 289518"/>
                  <a:gd name="connsiteY2" fmla="*/ 356841 h 356841"/>
                  <a:gd name="connsiteX0" fmla="*/ 13088 w 270123"/>
                  <a:gd name="connsiteY0" fmla="*/ 356841 h 356841"/>
                  <a:gd name="connsiteX1" fmla="*/ 263447 w 270123"/>
                  <a:gd name="connsiteY1" fmla="*/ 0 h 356841"/>
                  <a:gd name="connsiteX2" fmla="*/ 13088 w 270123"/>
                  <a:gd name="connsiteY2" fmla="*/ 356841 h 356841"/>
                  <a:gd name="connsiteX0" fmla="*/ 13088 w 272865"/>
                  <a:gd name="connsiteY0" fmla="*/ 356841 h 356841"/>
                  <a:gd name="connsiteX1" fmla="*/ 263447 w 272865"/>
                  <a:gd name="connsiteY1" fmla="*/ 0 h 356841"/>
                  <a:gd name="connsiteX2" fmla="*/ 13088 w 272865"/>
                  <a:gd name="connsiteY2" fmla="*/ 356841 h 356841"/>
                  <a:gd name="connsiteX0" fmla="*/ 13088 w 271938"/>
                  <a:gd name="connsiteY0" fmla="*/ 356841 h 356841"/>
                  <a:gd name="connsiteX1" fmla="*/ 263447 w 271938"/>
                  <a:gd name="connsiteY1" fmla="*/ 0 h 356841"/>
                  <a:gd name="connsiteX2" fmla="*/ 13088 w 271938"/>
                  <a:gd name="connsiteY2" fmla="*/ 356841 h 356841"/>
                  <a:gd name="connsiteX0" fmla="*/ 20104 w 278954"/>
                  <a:gd name="connsiteY0" fmla="*/ 356841 h 356841"/>
                  <a:gd name="connsiteX1" fmla="*/ 270463 w 278954"/>
                  <a:gd name="connsiteY1" fmla="*/ 0 h 356841"/>
                  <a:gd name="connsiteX2" fmla="*/ 20104 w 278954"/>
                  <a:gd name="connsiteY2" fmla="*/ 356841 h 3568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78954" h="356841">
                    <a:moveTo>
                      <a:pt x="20104" y="356841"/>
                    </a:moveTo>
                    <a:cubicBezTo>
                      <a:pt x="-77079" y="149970"/>
                      <a:pt x="206209" y="159850"/>
                      <a:pt x="270463" y="0"/>
                    </a:cubicBezTo>
                    <a:cubicBezTo>
                      <a:pt x="339386" y="211204"/>
                      <a:pt x="-35586" y="165304"/>
                      <a:pt x="20104" y="35684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41" name="Полилиния 40"/>
              <p:cNvSpPr/>
              <p:nvPr userDrawn="1"/>
            </p:nvSpPr>
            <p:spPr>
              <a:xfrm>
                <a:off x="6983135" y="-539614"/>
                <a:ext cx="322358" cy="421145"/>
              </a:xfrm>
              <a:custGeom>
                <a:avLst/>
                <a:gdLst>
                  <a:gd name="connsiteX0" fmla="*/ 0 w 302931"/>
                  <a:gd name="connsiteY0" fmla="*/ 241222 h 297320"/>
                  <a:gd name="connsiteX1" fmla="*/ 302931 w 302931"/>
                  <a:gd name="connsiteY1" fmla="*/ 0 h 297320"/>
                  <a:gd name="connsiteX2" fmla="*/ 50489 w 302931"/>
                  <a:gd name="connsiteY2" fmla="*/ 297320 h 297320"/>
                  <a:gd name="connsiteX3" fmla="*/ 0 w 302931"/>
                  <a:gd name="connsiteY3" fmla="*/ 241222 h 297320"/>
                  <a:gd name="connsiteX0" fmla="*/ 0 w 313312"/>
                  <a:gd name="connsiteY0" fmla="*/ 241222 h 297320"/>
                  <a:gd name="connsiteX1" fmla="*/ 302931 w 313312"/>
                  <a:gd name="connsiteY1" fmla="*/ 0 h 297320"/>
                  <a:gd name="connsiteX2" fmla="*/ 50489 w 313312"/>
                  <a:gd name="connsiteY2" fmla="*/ 297320 h 297320"/>
                  <a:gd name="connsiteX3" fmla="*/ 0 w 313312"/>
                  <a:gd name="connsiteY3" fmla="*/ 241222 h 297320"/>
                  <a:gd name="connsiteX0" fmla="*/ 0 w 311482"/>
                  <a:gd name="connsiteY0" fmla="*/ 241222 h 297320"/>
                  <a:gd name="connsiteX1" fmla="*/ 302931 w 311482"/>
                  <a:gd name="connsiteY1" fmla="*/ 0 h 297320"/>
                  <a:gd name="connsiteX2" fmla="*/ 50489 w 311482"/>
                  <a:gd name="connsiteY2" fmla="*/ 297320 h 297320"/>
                  <a:gd name="connsiteX3" fmla="*/ 0 w 311482"/>
                  <a:gd name="connsiteY3" fmla="*/ 241222 h 297320"/>
                  <a:gd name="connsiteX0" fmla="*/ 0 w 311482"/>
                  <a:gd name="connsiteY0" fmla="*/ 241222 h 297320"/>
                  <a:gd name="connsiteX1" fmla="*/ 302931 w 311482"/>
                  <a:gd name="connsiteY1" fmla="*/ 0 h 297320"/>
                  <a:gd name="connsiteX2" fmla="*/ 50489 w 311482"/>
                  <a:gd name="connsiteY2" fmla="*/ 297320 h 297320"/>
                  <a:gd name="connsiteX3" fmla="*/ 0 w 311482"/>
                  <a:gd name="connsiteY3" fmla="*/ 241222 h 297320"/>
                  <a:gd name="connsiteX0" fmla="*/ 0 w 311482"/>
                  <a:gd name="connsiteY0" fmla="*/ 241222 h 297320"/>
                  <a:gd name="connsiteX1" fmla="*/ 302931 w 311482"/>
                  <a:gd name="connsiteY1" fmla="*/ 0 h 297320"/>
                  <a:gd name="connsiteX2" fmla="*/ 50489 w 311482"/>
                  <a:gd name="connsiteY2" fmla="*/ 297320 h 297320"/>
                  <a:gd name="connsiteX3" fmla="*/ 0 w 311482"/>
                  <a:gd name="connsiteY3" fmla="*/ 241222 h 297320"/>
                  <a:gd name="connsiteX0" fmla="*/ 0 w 311133"/>
                  <a:gd name="connsiteY0" fmla="*/ 241222 h 421145"/>
                  <a:gd name="connsiteX1" fmla="*/ 302931 w 311133"/>
                  <a:gd name="connsiteY1" fmla="*/ 0 h 421145"/>
                  <a:gd name="connsiteX2" fmla="*/ 36201 w 311133"/>
                  <a:gd name="connsiteY2" fmla="*/ 421145 h 421145"/>
                  <a:gd name="connsiteX3" fmla="*/ 0 w 311133"/>
                  <a:gd name="connsiteY3" fmla="*/ 241222 h 421145"/>
                  <a:gd name="connsiteX0" fmla="*/ 0 w 309409"/>
                  <a:gd name="connsiteY0" fmla="*/ 241222 h 421145"/>
                  <a:gd name="connsiteX1" fmla="*/ 302931 w 309409"/>
                  <a:gd name="connsiteY1" fmla="*/ 0 h 421145"/>
                  <a:gd name="connsiteX2" fmla="*/ 36201 w 309409"/>
                  <a:gd name="connsiteY2" fmla="*/ 421145 h 421145"/>
                  <a:gd name="connsiteX3" fmla="*/ 0 w 309409"/>
                  <a:gd name="connsiteY3" fmla="*/ 241222 h 421145"/>
                  <a:gd name="connsiteX0" fmla="*/ 8869 w 282077"/>
                  <a:gd name="connsiteY0" fmla="*/ 421145 h 421145"/>
                  <a:gd name="connsiteX1" fmla="*/ 275599 w 282077"/>
                  <a:gd name="connsiteY1" fmla="*/ 0 h 421145"/>
                  <a:gd name="connsiteX2" fmla="*/ 8869 w 282077"/>
                  <a:gd name="connsiteY2" fmla="*/ 421145 h 421145"/>
                  <a:gd name="connsiteX0" fmla="*/ 8869 w 282077"/>
                  <a:gd name="connsiteY0" fmla="*/ 421145 h 421145"/>
                  <a:gd name="connsiteX1" fmla="*/ 275599 w 282077"/>
                  <a:gd name="connsiteY1" fmla="*/ 0 h 421145"/>
                  <a:gd name="connsiteX2" fmla="*/ 8869 w 282077"/>
                  <a:gd name="connsiteY2" fmla="*/ 421145 h 421145"/>
                  <a:gd name="connsiteX0" fmla="*/ 8869 w 282077"/>
                  <a:gd name="connsiteY0" fmla="*/ 421145 h 421145"/>
                  <a:gd name="connsiteX1" fmla="*/ 275599 w 282077"/>
                  <a:gd name="connsiteY1" fmla="*/ 0 h 421145"/>
                  <a:gd name="connsiteX2" fmla="*/ 8869 w 282077"/>
                  <a:gd name="connsiteY2" fmla="*/ 421145 h 421145"/>
                  <a:gd name="connsiteX0" fmla="*/ 8869 w 282077"/>
                  <a:gd name="connsiteY0" fmla="*/ 421145 h 421145"/>
                  <a:gd name="connsiteX1" fmla="*/ 275599 w 282077"/>
                  <a:gd name="connsiteY1" fmla="*/ 0 h 421145"/>
                  <a:gd name="connsiteX2" fmla="*/ 8869 w 282077"/>
                  <a:gd name="connsiteY2" fmla="*/ 421145 h 421145"/>
                  <a:gd name="connsiteX0" fmla="*/ 12473 w 285681"/>
                  <a:gd name="connsiteY0" fmla="*/ 421145 h 421145"/>
                  <a:gd name="connsiteX1" fmla="*/ 279203 w 285681"/>
                  <a:gd name="connsiteY1" fmla="*/ 0 h 421145"/>
                  <a:gd name="connsiteX2" fmla="*/ 12473 w 285681"/>
                  <a:gd name="connsiteY2" fmla="*/ 421145 h 421145"/>
                  <a:gd name="connsiteX0" fmla="*/ 22697 w 295905"/>
                  <a:gd name="connsiteY0" fmla="*/ 421145 h 421145"/>
                  <a:gd name="connsiteX1" fmla="*/ 289427 w 295905"/>
                  <a:gd name="connsiteY1" fmla="*/ 0 h 421145"/>
                  <a:gd name="connsiteX2" fmla="*/ 22697 w 295905"/>
                  <a:gd name="connsiteY2" fmla="*/ 421145 h 421145"/>
                  <a:gd name="connsiteX0" fmla="*/ 22697 w 298441"/>
                  <a:gd name="connsiteY0" fmla="*/ 421145 h 421145"/>
                  <a:gd name="connsiteX1" fmla="*/ 289427 w 298441"/>
                  <a:gd name="connsiteY1" fmla="*/ 0 h 421145"/>
                  <a:gd name="connsiteX2" fmla="*/ 22697 w 298441"/>
                  <a:gd name="connsiteY2" fmla="*/ 421145 h 421145"/>
                  <a:gd name="connsiteX0" fmla="*/ 22697 w 299179"/>
                  <a:gd name="connsiteY0" fmla="*/ 421145 h 421145"/>
                  <a:gd name="connsiteX1" fmla="*/ 289427 w 299179"/>
                  <a:gd name="connsiteY1" fmla="*/ 0 h 421145"/>
                  <a:gd name="connsiteX2" fmla="*/ 22697 w 299179"/>
                  <a:gd name="connsiteY2" fmla="*/ 421145 h 421145"/>
                  <a:gd name="connsiteX0" fmla="*/ 46738 w 323220"/>
                  <a:gd name="connsiteY0" fmla="*/ 421145 h 421145"/>
                  <a:gd name="connsiteX1" fmla="*/ 313468 w 323220"/>
                  <a:gd name="connsiteY1" fmla="*/ 0 h 421145"/>
                  <a:gd name="connsiteX2" fmla="*/ 46738 w 323220"/>
                  <a:gd name="connsiteY2" fmla="*/ 421145 h 421145"/>
                  <a:gd name="connsiteX0" fmla="*/ 46738 w 322358"/>
                  <a:gd name="connsiteY0" fmla="*/ 421145 h 421145"/>
                  <a:gd name="connsiteX1" fmla="*/ 313468 w 322358"/>
                  <a:gd name="connsiteY1" fmla="*/ 0 h 421145"/>
                  <a:gd name="connsiteX2" fmla="*/ 46738 w 322358"/>
                  <a:gd name="connsiteY2" fmla="*/ 421145 h 421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22358" h="421145">
                    <a:moveTo>
                      <a:pt x="46738" y="421145"/>
                    </a:moveTo>
                    <a:cubicBezTo>
                      <a:pt x="-124824" y="241031"/>
                      <a:pt x="224558" y="195151"/>
                      <a:pt x="313468" y="0"/>
                    </a:cubicBezTo>
                    <a:cubicBezTo>
                      <a:pt x="387989" y="245101"/>
                      <a:pt x="-32768" y="193087"/>
                      <a:pt x="46738" y="421145"/>
                    </a:cubicBezTo>
                    <a:close/>
                  </a:path>
                </a:pathLst>
              </a:custGeom>
              <a:solidFill>
                <a:srgbClr val="00B0F0"/>
              </a:solidFill>
              <a:ln>
                <a:noFill/>
              </a:ln>
              <a:effectLst>
                <a:outerShdw blurRad="215900" dist="38100" algn="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grpSp>
          <p:nvGrpSpPr>
            <p:cNvPr id="21" name="Группа 20"/>
            <p:cNvGrpSpPr/>
            <p:nvPr userDrawn="1"/>
          </p:nvGrpSpPr>
          <p:grpSpPr>
            <a:xfrm flipH="1">
              <a:off x="267448" y="237846"/>
              <a:ext cx="482992" cy="498081"/>
              <a:chOff x="1708177" y="1798141"/>
              <a:chExt cx="1852825" cy="1910708"/>
            </a:xfrm>
            <a:gradFill flip="none" rotWithShape="1">
              <a:gsLst>
                <a:gs pos="17000">
                  <a:srgbClr val="FFFF00"/>
                </a:gs>
                <a:gs pos="100000">
                  <a:schemeClr val="accent4">
                    <a:lumMod val="60000"/>
                    <a:lumOff val="40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</p:grpSpPr>
          <p:sp>
            <p:nvSpPr>
              <p:cNvPr id="22" name="Полилиния 21"/>
              <p:cNvSpPr/>
              <p:nvPr/>
            </p:nvSpPr>
            <p:spPr>
              <a:xfrm>
                <a:off x="2626357" y="2748564"/>
                <a:ext cx="45719" cy="960285"/>
              </a:xfrm>
              <a:custGeom>
                <a:avLst/>
                <a:gdLst>
                  <a:gd name="connsiteX0" fmla="*/ 47625 w 47625"/>
                  <a:gd name="connsiteY0" fmla="*/ 0 h 1331119"/>
                  <a:gd name="connsiteX1" fmla="*/ 47625 w 47625"/>
                  <a:gd name="connsiteY1" fmla="*/ 1331119 h 1331119"/>
                  <a:gd name="connsiteX2" fmla="*/ 0 w 47625"/>
                  <a:gd name="connsiteY2" fmla="*/ 1331119 h 1331119"/>
                  <a:gd name="connsiteX0" fmla="*/ 0 w 0"/>
                  <a:gd name="connsiteY0" fmla="*/ 0 h 1331119"/>
                  <a:gd name="connsiteX1" fmla="*/ 0 w 0"/>
                  <a:gd name="connsiteY1" fmla="*/ 1331119 h 13311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h="1331119">
                    <a:moveTo>
                      <a:pt x="0" y="0"/>
                    </a:moveTo>
                    <a:lnTo>
                      <a:pt x="0" y="1331119"/>
                    </a:lnTo>
                  </a:path>
                </a:pathLst>
              </a:custGeom>
              <a:grpFill/>
              <a:ln w="3175">
                <a:gradFill flip="none" rotWithShape="1">
                  <a:gsLst>
                    <a:gs pos="13000">
                      <a:srgbClr val="FFFF00"/>
                    </a:gs>
                    <a:gs pos="100000">
                      <a:srgbClr val="FFC000"/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lvl="0" algn="ctr"/>
                <a:endParaRPr lang="ru-RU"/>
              </a:p>
            </p:txBody>
          </p:sp>
          <p:grpSp>
            <p:nvGrpSpPr>
              <p:cNvPr id="23" name="Группа 22"/>
              <p:cNvGrpSpPr/>
              <p:nvPr/>
            </p:nvGrpSpPr>
            <p:grpSpPr>
              <a:xfrm>
                <a:off x="1708177" y="1798141"/>
                <a:ext cx="1852825" cy="1106955"/>
                <a:chOff x="1708177" y="1798141"/>
                <a:chExt cx="1852825" cy="1106955"/>
              </a:xfrm>
              <a:grpFill/>
            </p:grpSpPr>
            <p:sp>
              <p:nvSpPr>
                <p:cNvPr id="24" name="Полилиния 23"/>
                <p:cNvSpPr/>
                <p:nvPr/>
              </p:nvSpPr>
              <p:spPr>
                <a:xfrm>
                  <a:off x="2620370" y="1933433"/>
                  <a:ext cx="19834" cy="832540"/>
                </a:xfrm>
                <a:custGeom>
                  <a:avLst/>
                  <a:gdLst>
                    <a:gd name="connsiteX0" fmla="*/ 13648 w 13648"/>
                    <a:gd name="connsiteY0" fmla="*/ 832513 h 832513"/>
                    <a:gd name="connsiteX1" fmla="*/ 0 w 13648"/>
                    <a:gd name="connsiteY1" fmla="*/ 0 h 832513"/>
                    <a:gd name="connsiteX2" fmla="*/ 13648 w 13648"/>
                    <a:gd name="connsiteY2" fmla="*/ 832513 h 832513"/>
                    <a:gd name="connsiteX0" fmla="*/ 13648 w 19834"/>
                    <a:gd name="connsiteY0" fmla="*/ 832513 h 891203"/>
                    <a:gd name="connsiteX1" fmla="*/ 0 w 19834"/>
                    <a:gd name="connsiteY1" fmla="*/ 0 h 891203"/>
                    <a:gd name="connsiteX2" fmla="*/ 13648 w 19834"/>
                    <a:gd name="connsiteY2" fmla="*/ 832513 h 891203"/>
                    <a:gd name="connsiteX0" fmla="*/ 13648 w 19834"/>
                    <a:gd name="connsiteY0" fmla="*/ 832513 h 832540"/>
                    <a:gd name="connsiteX1" fmla="*/ 0 w 19834"/>
                    <a:gd name="connsiteY1" fmla="*/ 0 h 832540"/>
                    <a:gd name="connsiteX2" fmla="*/ 13648 w 19834"/>
                    <a:gd name="connsiteY2" fmla="*/ 832513 h 8325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9834" h="832540">
                      <a:moveTo>
                        <a:pt x="13648" y="832513"/>
                      </a:moveTo>
                      <a:cubicBezTo>
                        <a:pt x="-4549" y="827962"/>
                        <a:pt x="4549" y="277504"/>
                        <a:pt x="0" y="0"/>
                      </a:cubicBezTo>
                      <a:cubicBezTo>
                        <a:pt x="4549" y="277504"/>
                        <a:pt x="31845" y="837064"/>
                        <a:pt x="13648" y="832513"/>
                      </a:cubicBezTo>
                      <a:close/>
                    </a:path>
                  </a:pathLst>
                </a:custGeom>
                <a:grpFill/>
                <a:ln w="3175">
                  <a:gradFill flip="none" rotWithShape="1">
                    <a:gsLst>
                      <a:gs pos="13000">
                        <a:srgbClr val="FFFF00"/>
                      </a:gs>
                      <a:gs pos="100000">
                        <a:srgbClr val="FFC000"/>
                      </a:gs>
                    </a:gsLst>
                    <a:path path="circle">
                      <a:fillToRect l="100000" t="100000"/>
                    </a:path>
                    <a:tileRect r="-100000" b="-100000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lvl="0" algn="ctr"/>
                  <a:endParaRPr lang="ru-RU"/>
                </a:p>
              </p:txBody>
            </p:sp>
            <p:sp>
              <p:nvSpPr>
                <p:cNvPr id="25" name="Полилиния 24"/>
                <p:cNvSpPr/>
                <p:nvPr/>
              </p:nvSpPr>
              <p:spPr>
                <a:xfrm>
                  <a:off x="2647773" y="2009775"/>
                  <a:ext cx="369271" cy="731150"/>
                </a:xfrm>
                <a:custGeom>
                  <a:avLst/>
                  <a:gdLst>
                    <a:gd name="connsiteX0" fmla="*/ 0 w 385763"/>
                    <a:gd name="connsiteY0" fmla="*/ 719138 h 719138"/>
                    <a:gd name="connsiteX1" fmla="*/ 385763 w 385763"/>
                    <a:gd name="connsiteY1" fmla="*/ 0 h 719138"/>
                    <a:gd name="connsiteX2" fmla="*/ 0 w 385763"/>
                    <a:gd name="connsiteY2" fmla="*/ 719138 h 719138"/>
                    <a:gd name="connsiteX0" fmla="*/ 1423 w 387186"/>
                    <a:gd name="connsiteY0" fmla="*/ 719138 h 719475"/>
                    <a:gd name="connsiteX1" fmla="*/ 387186 w 387186"/>
                    <a:gd name="connsiteY1" fmla="*/ 0 h 719475"/>
                    <a:gd name="connsiteX2" fmla="*/ 1423 w 387186"/>
                    <a:gd name="connsiteY2" fmla="*/ 719138 h 719475"/>
                    <a:gd name="connsiteX0" fmla="*/ 1041 w 370135"/>
                    <a:gd name="connsiteY0" fmla="*/ 731044 h 731269"/>
                    <a:gd name="connsiteX1" fmla="*/ 370135 w 370135"/>
                    <a:gd name="connsiteY1" fmla="*/ 0 h 731269"/>
                    <a:gd name="connsiteX2" fmla="*/ 1041 w 370135"/>
                    <a:gd name="connsiteY2" fmla="*/ 731044 h 731269"/>
                    <a:gd name="connsiteX0" fmla="*/ 177 w 369271"/>
                    <a:gd name="connsiteY0" fmla="*/ 731044 h 731150"/>
                    <a:gd name="connsiteX1" fmla="*/ 369271 w 369271"/>
                    <a:gd name="connsiteY1" fmla="*/ 0 h 731150"/>
                    <a:gd name="connsiteX2" fmla="*/ 177 w 369271"/>
                    <a:gd name="connsiteY2" fmla="*/ 731044 h 7311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369271" h="731150">
                      <a:moveTo>
                        <a:pt x="177" y="731044"/>
                      </a:moveTo>
                      <a:cubicBezTo>
                        <a:pt x="-9349" y="720726"/>
                        <a:pt x="369271" y="0"/>
                        <a:pt x="369271" y="0"/>
                      </a:cubicBezTo>
                      <a:cubicBezTo>
                        <a:pt x="369271" y="0"/>
                        <a:pt x="9703" y="741362"/>
                        <a:pt x="177" y="731044"/>
                      </a:cubicBezTo>
                      <a:close/>
                    </a:path>
                  </a:pathLst>
                </a:custGeom>
                <a:grpFill/>
                <a:ln w="3175">
                  <a:gradFill flip="none" rotWithShape="1">
                    <a:gsLst>
                      <a:gs pos="13000">
                        <a:srgbClr val="FFFF00"/>
                      </a:gs>
                      <a:gs pos="100000">
                        <a:srgbClr val="FFC000"/>
                      </a:gs>
                    </a:gsLst>
                    <a:path path="circle">
                      <a:fillToRect l="100000" t="100000"/>
                    </a:path>
                    <a:tileRect r="-100000" b="-100000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lvl="0" algn="ctr"/>
                  <a:endParaRPr lang="ru-RU"/>
                </a:p>
              </p:txBody>
            </p:sp>
            <p:sp>
              <p:nvSpPr>
                <p:cNvPr id="26" name="Полилиния 25"/>
                <p:cNvSpPr/>
                <p:nvPr/>
              </p:nvSpPr>
              <p:spPr>
                <a:xfrm flipH="1">
                  <a:off x="2257998" y="2011116"/>
                  <a:ext cx="369271" cy="731150"/>
                </a:xfrm>
                <a:custGeom>
                  <a:avLst/>
                  <a:gdLst>
                    <a:gd name="connsiteX0" fmla="*/ 0 w 385763"/>
                    <a:gd name="connsiteY0" fmla="*/ 719138 h 719138"/>
                    <a:gd name="connsiteX1" fmla="*/ 385763 w 385763"/>
                    <a:gd name="connsiteY1" fmla="*/ 0 h 719138"/>
                    <a:gd name="connsiteX2" fmla="*/ 0 w 385763"/>
                    <a:gd name="connsiteY2" fmla="*/ 719138 h 719138"/>
                    <a:gd name="connsiteX0" fmla="*/ 1423 w 387186"/>
                    <a:gd name="connsiteY0" fmla="*/ 719138 h 719475"/>
                    <a:gd name="connsiteX1" fmla="*/ 387186 w 387186"/>
                    <a:gd name="connsiteY1" fmla="*/ 0 h 719475"/>
                    <a:gd name="connsiteX2" fmla="*/ 1423 w 387186"/>
                    <a:gd name="connsiteY2" fmla="*/ 719138 h 719475"/>
                    <a:gd name="connsiteX0" fmla="*/ 1041 w 370135"/>
                    <a:gd name="connsiteY0" fmla="*/ 731044 h 731269"/>
                    <a:gd name="connsiteX1" fmla="*/ 370135 w 370135"/>
                    <a:gd name="connsiteY1" fmla="*/ 0 h 731269"/>
                    <a:gd name="connsiteX2" fmla="*/ 1041 w 370135"/>
                    <a:gd name="connsiteY2" fmla="*/ 731044 h 731269"/>
                    <a:gd name="connsiteX0" fmla="*/ 177 w 369271"/>
                    <a:gd name="connsiteY0" fmla="*/ 731044 h 731150"/>
                    <a:gd name="connsiteX1" fmla="*/ 369271 w 369271"/>
                    <a:gd name="connsiteY1" fmla="*/ 0 h 731150"/>
                    <a:gd name="connsiteX2" fmla="*/ 177 w 369271"/>
                    <a:gd name="connsiteY2" fmla="*/ 731044 h 7311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369271" h="731150">
                      <a:moveTo>
                        <a:pt x="177" y="731044"/>
                      </a:moveTo>
                      <a:cubicBezTo>
                        <a:pt x="-9349" y="720726"/>
                        <a:pt x="369271" y="0"/>
                        <a:pt x="369271" y="0"/>
                      </a:cubicBezTo>
                      <a:cubicBezTo>
                        <a:pt x="369271" y="0"/>
                        <a:pt x="9703" y="741362"/>
                        <a:pt x="177" y="731044"/>
                      </a:cubicBezTo>
                      <a:close/>
                    </a:path>
                  </a:pathLst>
                </a:custGeom>
                <a:grpFill/>
                <a:ln w="3175">
                  <a:gradFill flip="none" rotWithShape="1">
                    <a:gsLst>
                      <a:gs pos="13000">
                        <a:srgbClr val="FFFF00"/>
                      </a:gs>
                      <a:gs pos="100000">
                        <a:srgbClr val="FFC000"/>
                      </a:gs>
                    </a:gsLst>
                    <a:path path="circle">
                      <a:fillToRect l="100000" t="100000"/>
                    </a:path>
                    <a:tileRect r="-100000" b="-100000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lvl="0" algn="ctr"/>
                  <a:endParaRPr lang="ru-RU"/>
                </a:p>
              </p:txBody>
            </p:sp>
            <p:sp>
              <p:nvSpPr>
                <p:cNvPr id="27" name="Полилиния 26"/>
                <p:cNvSpPr/>
                <p:nvPr/>
              </p:nvSpPr>
              <p:spPr>
                <a:xfrm>
                  <a:off x="2031207" y="2212181"/>
                  <a:ext cx="569420" cy="528638"/>
                </a:xfrm>
                <a:custGeom>
                  <a:avLst/>
                  <a:gdLst>
                    <a:gd name="connsiteX0" fmla="*/ 569119 w 569119"/>
                    <a:gd name="connsiteY0" fmla="*/ 528638 h 528638"/>
                    <a:gd name="connsiteX1" fmla="*/ 0 w 569119"/>
                    <a:gd name="connsiteY1" fmla="*/ 0 h 528638"/>
                    <a:gd name="connsiteX2" fmla="*/ 569119 w 569119"/>
                    <a:gd name="connsiteY2" fmla="*/ 528638 h 528638"/>
                    <a:gd name="connsiteX0" fmla="*/ 569119 w 569676"/>
                    <a:gd name="connsiteY0" fmla="*/ 528638 h 529043"/>
                    <a:gd name="connsiteX1" fmla="*/ 0 w 569676"/>
                    <a:gd name="connsiteY1" fmla="*/ 0 h 529043"/>
                    <a:gd name="connsiteX2" fmla="*/ 569119 w 569676"/>
                    <a:gd name="connsiteY2" fmla="*/ 528638 h 529043"/>
                    <a:gd name="connsiteX0" fmla="*/ 569119 w 569420"/>
                    <a:gd name="connsiteY0" fmla="*/ 528638 h 528638"/>
                    <a:gd name="connsiteX1" fmla="*/ 0 w 569420"/>
                    <a:gd name="connsiteY1" fmla="*/ 0 h 528638"/>
                    <a:gd name="connsiteX2" fmla="*/ 569119 w 569420"/>
                    <a:gd name="connsiteY2" fmla="*/ 528638 h 5286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569420" h="528638">
                      <a:moveTo>
                        <a:pt x="569119" y="528638"/>
                      </a:moveTo>
                      <a:lnTo>
                        <a:pt x="0" y="0"/>
                      </a:lnTo>
                      <a:cubicBezTo>
                        <a:pt x="189706" y="176213"/>
                        <a:pt x="581819" y="516732"/>
                        <a:pt x="569119" y="528638"/>
                      </a:cubicBezTo>
                      <a:close/>
                    </a:path>
                  </a:pathLst>
                </a:custGeom>
                <a:grpFill/>
                <a:ln w="3175">
                  <a:gradFill flip="none" rotWithShape="1">
                    <a:gsLst>
                      <a:gs pos="13000">
                        <a:srgbClr val="FFFF00"/>
                      </a:gs>
                      <a:gs pos="100000">
                        <a:srgbClr val="FFC000"/>
                      </a:gs>
                    </a:gsLst>
                    <a:path path="circle">
                      <a:fillToRect l="100000" t="100000"/>
                    </a:path>
                    <a:tileRect r="-100000" b="-100000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lvl="0" algn="ctr"/>
                  <a:endParaRPr lang="ru-RU"/>
                </a:p>
              </p:txBody>
            </p:sp>
            <p:sp>
              <p:nvSpPr>
                <p:cNvPr id="28" name="Полилиния 27"/>
                <p:cNvSpPr/>
                <p:nvPr/>
              </p:nvSpPr>
              <p:spPr>
                <a:xfrm flipH="1">
                  <a:off x="2680537" y="2215487"/>
                  <a:ext cx="569420" cy="528638"/>
                </a:xfrm>
                <a:custGeom>
                  <a:avLst/>
                  <a:gdLst>
                    <a:gd name="connsiteX0" fmla="*/ 569119 w 569119"/>
                    <a:gd name="connsiteY0" fmla="*/ 528638 h 528638"/>
                    <a:gd name="connsiteX1" fmla="*/ 0 w 569119"/>
                    <a:gd name="connsiteY1" fmla="*/ 0 h 528638"/>
                    <a:gd name="connsiteX2" fmla="*/ 569119 w 569119"/>
                    <a:gd name="connsiteY2" fmla="*/ 528638 h 528638"/>
                    <a:gd name="connsiteX0" fmla="*/ 569119 w 569676"/>
                    <a:gd name="connsiteY0" fmla="*/ 528638 h 529043"/>
                    <a:gd name="connsiteX1" fmla="*/ 0 w 569676"/>
                    <a:gd name="connsiteY1" fmla="*/ 0 h 529043"/>
                    <a:gd name="connsiteX2" fmla="*/ 569119 w 569676"/>
                    <a:gd name="connsiteY2" fmla="*/ 528638 h 529043"/>
                    <a:gd name="connsiteX0" fmla="*/ 569119 w 569420"/>
                    <a:gd name="connsiteY0" fmla="*/ 528638 h 528638"/>
                    <a:gd name="connsiteX1" fmla="*/ 0 w 569420"/>
                    <a:gd name="connsiteY1" fmla="*/ 0 h 528638"/>
                    <a:gd name="connsiteX2" fmla="*/ 569119 w 569420"/>
                    <a:gd name="connsiteY2" fmla="*/ 528638 h 5286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569420" h="528638">
                      <a:moveTo>
                        <a:pt x="569119" y="528638"/>
                      </a:moveTo>
                      <a:lnTo>
                        <a:pt x="0" y="0"/>
                      </a:lnTo>
                      <a:cubicBezTo>
                        <a:pt x="189706" y="176213"/>
                        <a:pt x="581819" y="516732"/>
                        <a:pt x="569119" y="528638"/>
                      </a:cubicBezTo>
                      <a:close/>
                    </a:path>
                  </a:pathLst>
                </a:custGeom>
                <a:grpFill/>
                <a:ln w="3175">
                  <a:gradFill flip="none" rotWithShape="1">
                    <a:gsLst>
                      <a:gs pos="13000">
                        <a:srgbClr val="FFFF00"/>
                      </a:gs>
                      <a:gs pos="100000">
                        <a:srgbClr val="FFC000"/>
                      </a:gs>
                    </a:gsLst>
                    <a:path path="circle">
                      <a:fillToRect l="100000" t="100000"/>
                    </a:path>
                    <a:tileRect r="-100000" b="-100000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lvl="0" algn="ctr"/>
                  <a:endParaRPr lang="ru-RU"/>
                </a:p>
              </p:txBody>
            </p:sp>
            <p:sp>
              <p:nvSpPr>
                <p:cNvPr id="29" name="Полилиния 28"/>
                <p:cNvSpPr/>
                <p:nvPr/>
              </p:nvSpPr>
              <p:spPr>
                <a:xfrm rot="20280740">
                  <a:off x="1972322" y="2366934"/>
                  <a:ext cx="569420" cy="528638"/>
                </a:xfrm>
                <a:custGeom>
                  <a:avLst/>
                  <a:gdLst>
                    <a:gd name="connsiteX0" fmla="*/ 569119 w 569119"/>
                    <a:gd name="connsiteY0" fmla="*/ 528638 h 528638"/>
                    <a:gd name="connsiteX1" fmla="*/ 0 w 569119"/>
                    <a:gd name="connsiteY1" fmla="*/ 0 h 528638"/>
                    <a:gd name="connsiteX2" fmla="*/ 569119 w 569119"/>
                    <a:gd name="connsiteY2" fmla="*/ 528638 h 528638"/>
                    <a:gd name="connsiteX0" fmla="*/ 569119 w 569676"/>
                    <a:gd name="connsiteY0" fmla="*/ 528638 h 529043"/>
                    <a:gd name="connsiteX1" fmla="*/ 0 w 569676"/>
                    <a:gd name="connsiteY1" fmla="*/ 0 h 529043"/>
                    <a:gd name="connsiteX2" fmla="*/ 569119 w 569676"/>
                    <a:gd name="connsiteY2" fmla="*/ 528638 h 529043"/>
                    <a:gd name="connsiteX0" fmla="*/ 569119 w 569420"/>
                    <a:gd name="connsiteY0" fmla="*/ 528638 h 528638"/>
                    <a:gd name="connsiteX1" fmla="*/ 0 w 569420"/>
                    <a:gd name="connsiteY1" fmla="*/ 0 h 528638"/>
                    <a:gd name="connsiteX2" fmla="*/ 569119 w 569420"/>
                    <a:gd name="connsiteY2" fmla="*/ 528638 h 5286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569420" h="528638">
                      <a:moveTo>
                        <a:pt x="569119" y="528638"/>
                      </a:moveTo>
                      <a:lnTo>
                        <a:pt x="0" y="0"/>
                      </a:lnTo>
                      <a:cubicBezTo>
                        <a:pt x="189706" y="176213"/>
                        <a:pt x="581819" y="516732"/>
                        <a:pt x="569119" y="528638"/>
                      </a:cubicBezTo>
                      <a:close/>
                    </a:path>
                  </a:pathLst>
                </a:custGeom>
                <a:grpFill/>
                <a:ln w="3175">
                  <a:gradFill flip="none" rotWithShape="1">
                    <a:gsLst>
                      <a:gs pos="13000">
                        <a:srgbClr val="FFFF00"/>
                      </a:gs>
                      <a:gs pos="100000">
                        <a:srgbClr val="FFC000"/>
                      </a:gs>
                    </a:gsLst>
                    <a:path path="circle">
                      <a:fillToRect l="100000" t="100000"/>
                    </a:path>
                    <a:tileRect r="-100000" b="-100000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lvl="0" algn="ctr"/>
                  <a:endParaRPr lang="ru-RU"/>
                </a:p>
              </p:txBody>
            </p:sp>
            <p:sp>
              <p:nvSpPr>
                <p:cNvPr id="30" name="Полилиния 29"/>
                <p:cNvSpPr/>
                <p:nvPr/>
              </p:nvSpPr>
              <p:spPr>
                <a:xfrm rot="1319260" flipH="1">
                  <a:off x="2729441" y="2376458"/>
                  <a:ext cx="569420" cy="528638"/>
                </a:xfrm>
                <a:custGeom>
                  <a:avLst/>
                  <a:gdLst>
                    <a:gd name="connsiteX0" fmla="*/ 569119 w 569119"/>
                    <a:gd name="connsiteY0" fmla="*/ 528638 h 528638"/>
                    <a:gd name="connsiteX1" fmla="*/ 0 w 569119"/>
                    <a:gd name="connsiteY1" fmla="*/ 0 h 528638"/>
                    <a:gd name="connsiteX2" fmla="*/ 569119 w 569119"/>
                    <a:gd name="connsiteY2" fmla="*/ 528638 h 528638"/>
                    <a:gd name="connsiteX0" fmla="*/ 569119 w 569676"/>
                    <a:gd name="connsiteY0" fmla="*/ 528638 h 529043"/>
                    <a:gd name="connsiteX1" fmla="*/ 0 w 569676"/>
                    <a:gd name="connsiteY1" fmla="*/ 0 h 529043"/>
                    <a:gd name="connsiteX2" fmla="*/ 569119 w 569676"/>
                    <a:gd name="connsiteY2" fmla="*/ 528638 h 529043"/>
                    <a:gd name="connsiteX0" fmla="*/ 569119 w 569420"/>
                    <a:gd name="connsiteY0" fmla="*/ 528638 h 528638"/>
                    <a:gd name="connsiteX1" fmla="*/ 0 w 569420"/>
                    <a:gd name="connsiteY1" fmla="*/ 0 h 528638"/>
                    <a:gd name="connsiteX2" fmla="*/ 569119 w 569420"/>
                    <a:gd name="connsiteY2" fmla="*/ 528638 h 5286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569420" h="528638">
                      <a:moveTo>
                        <a:pt x="569119" y="528638"/>
                      </a:moveTo>
                      <a:lnTo>
                        <a:pt x="0" y="0"/>
                      </a:lnTo>
                      <a:cubicBezTo>
                        <a:pt x="189706" y="176213"/>
                        <a:pt x="581819" y="516732"/>
                        <a:pt x="569119" y="528638"/>
                      </a:cubicBezTo>
                      <a:close/>
                    </a:path>
                  </a:pathLst>
                </a:custGeom>
                <a:grpFill/>
                <a:ln w="3175">
                  <a:gradFill flip="none" rotWithShape="1">
                    <a:gsLst>
                      <a:gs pos="13000">
                        <a:srgbClr val="FFFF00"/>
                      </a:gs>
                      <a:gs pos="100000">
                        <a:srgbClr val="FFC000"/>
                      </a:gs>
                    </a:gsLst>
                    <a:path path="circle">
                      <a:fillToRect l="100000" t="100000"/>
                    </a:path>
                    <a:tileRect r="-100000" b="-100000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lvl="0" algn="ctr"/>
                  <a:endParaRPr lang="ru-RU" dirty="0"/>
                </a:p>
              </p:txBody>
            </p:sp>
            <p:sp>
              <p:nvSpPr>
                <p:cNvPr id="31" name="Овал 30"/>
                <p:cNvSpPr/>
                <p:nvPr/>
              </p:nvSpPr>
              <p:spPr>
                <a:xfrm>
                  <a:off x="1708177" y="2375350"/>
                  <a:ext cx="172871" cy="172871"/>
                </a:xfrm>
                <a:prstGeom prst="ellipse">
                  <a:avLst/>
                </a:prstGeom>
                <a:grpFill/>
                <a:ln w="3175">
                  <a:gradFill flip="none" rotWithShape="1">
                    <a:gsLst>
                      <a:gs pos="13000">
                        <a:srgbClr val="FFFF00"/>
                      </a:gs>
                      <a:gs pos="100000">
                        <a:srgbClr val="FFC000"/>
                      </a:gs>
                    </a:gsLst>
                    <a:path path="circle">
                      <a:fillToRect l="100000" t="100000"/>
                    </a:path>
                    <a:tileRect r="-100000" b="-100000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lvl="0" algn="ctr"/>
                  <a:endParaRPr lang="ru-RU"/>
                </a:p>
              </p:txBody>
            </p:sp>
            <p:sp>
              <p:nvSpPr>
                <p:cNvPr id="32" name="Овал 31"/>
                <p:cNvSpPr/>
                <p:nvPr/>
              </p:nvSpPr>
              <p:spPr>
                <a:xfrm>
                  <a:off x="1883391" y="2096117"/>
                  <a:ext cx="172871" cy="172871"/>
                </a:xfrm>
                <a:prstGeom prst="ellipse">
                  <a:avLst/>
                </a:prstGeom>
                <a:grpFill/>
                <a:ln w="3175">
                  <a:gradFill flip="none" rotWithShape="1">
                    <a:gsLst>
                      <a:gs pos="13000">
                        <a:srgbClr val="FFFF00"/>
                      </a:gs>
                      <a:gs pos="100000">
                        <a:srgbClr val="FFC000"/>
                      </a:gs>
                    </a:gsLst>
                    <a:path path="circle">
                      <a:fillToRect l="100000" t="100000"/>
                    </a:path>
                    <a:tileRect r="-100000" b="-100000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lvl="0" algn="ctr"/>
                  <a:endParaRPr lang="ru-RU"/>
                </a:p>
              </p:txBody>
            </p:sp>
            <p:sp>
              <p:nvSpPr>
                <p:cNvPr id="33" name="Овал 32"/>
                <p:cNvSpPr/>
                <p:nvPr/>
              </p:nvSpPr>
              <p:spPr>
                <a:xfrm>
                  <a:off x="2149522" y="1884577"/>
                  <a:ext cx="172871" cy="172871"/>
                </a:xfrm>
                <a:prstGeom prst="ellipse">
                  <a:avLst/>
                </a:prstGeom>
                <a:grpFill/>
                <a:ln w="3175">
                  <a:gradFill flip="none" rotWithShape="1">
                    <a:gsLst>
                      <a:gs pos="13000">
                        <a:srgbClr val="FFFF00"/>
                      </a:gs>
                      <a:gs pos="100000">
                        <a:srgbClr val="FFC000"/>
                      </a:gs>
                    </a:gsLst>
                    <a:path path="circle">
                      <a:fillToRect l="100000" t="100000"/>
                    </a:path>
                    <a:tileRect r="-100000" b="-100000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lvl="0" algn="ctr"/>
                  <a:endParaRPr lang="ru-RU"/>
                </a:p>
              </p:txBody>
            </p:sp>
            <p:sp>
              <p:nvSpPr>
                <p:cNvPr id="34" name="Овал 33"/>
                <p:cNvSpPr/>
                <p:nvPr/>
              </p:nvSpPr>
              <p:spPr>
                <a:xfrm>
                  <a:off x="2533934" y="1798141"/>
                  <a:ext cx="172871" cy="172871"/>
                </a:xfrm>
                <a:prstGeom prst="ellipse">
                  <a:avLst/>
                </a:prstGeom>
                <a:grpFill/>
                <a:ln w="3175">
                  <a:gradFill flip="none" rotWithShape="1">
                    <a:gsLst>
                      <a:gs pos="13000">
                        <a:srgbClr val="FFFF00"/>
                      </a:gs>
                      <a:gs pos="100000">
                        <a:srgbClr val="FFC000"/>
                      </a:gs>
                    </a:gsLst>
                    <a:path path="circle">
                      <a:fillToRect l="100000" t="100000"/>
                    </a:path>
                    <a:tileRect r="-100000" b="-100000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lvl="0" algn="ctr"/>
                  <a:endParaRPr lang="ru-RU"/>
                </a:p>
              </p:txBody>
            </p:sp>
            <p:sp>
              <p:nvSpPr>
                <p:cNvPr id="35" name="Овал 34"/>
                <p:cNvSpPr/>
                <p:nvPr/>
              </p:nvSpPr>
              <p:spPr>
                <a:xfrm>
                  <a:off x="2935035" y="1884577"/>
                  <a:ext cx="172871" cy="172871"/>
                </a:xfrm>
                <a:prstGeom prst="ellipse">
                  <a:avLst/>
                </a:prstGeom>
                <a:grpFill/>
                <a:ln w="3175">
                  <a:gradFill flip="none" rotWithShape="1">
                    <a:gsLst>
                      <a:gs pos="13000">
                        <a:srgbClr val="FFFF00"/>
                      </a:gs>
                      <a:gs pos="100000">
                        <a:srgbClr val="FFC000"/>
                      </a:gs>
                    </a:gsLst>
                    <a:path path="circle">
                      <a:fillToRect l="100000" t="100000"/>
                    </a:path>
                    <a:tileRect r="-100000" b="-100000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lvl="0" algn="ctr"/>
                  <a:endParaRPr lang="ru-RU"/>
                </a:p>
              </p:txBody>
            </p:sp>
            <p:sp>
              <p:nvSpPr>
                <p:cNvPr id="36" name="Овал 35"/>
                <p:cNvSpPr/>
                <p:nvPr/>
              </p:nvSpPr>
              <p:spPr>
                <a:xfrm>
                  <a:off x="3210265" y="2096117"/>
                  <a:ext cx="172871" cy="172871"/>
                </a:xfrm>
                <a:prstGeom prst="ellipse">
                  <a:avLst/>
                </a:prstGeom>
                <a:grpFill/>
                <a:ln w="3175">
                  <a:gradFill flip="none" rotWithShape="1">
                    <a:gsLst>
                      <a:gs pos="13000">
                        <a:srgbClr val="FFFF00"/>
                      </a:gs>
                      <a:gs pos="100000">
                        <a:srgbClr val="FFC000"/>
                      </a:gs>
                    </a:gsLst>
                    <a:path path="circle">
                      <a:fillToRect l="100000" t="100000"/>
                    </a:path>
                    <a:tileRect r="-100000" b="-100000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lvl="0" algn="ctr"/>
                  <a:endParaRPr lang="ru-RU"/>
                </a:p>
              </p:txBody>
            </p:sp>
            <p:sp>
              <p:nvSpPr>
                <p:cNvPr id="37" name="Овал 36"/>
                <p:cNvSpPr/>
                <p:nvPr/>
              </p:nvSpPr>
              <p:spPr>
                <a:xfrm>
                  <a:off x="3388131" y="2375350"/>
                  <a:ext cx="172871" cy="172871"/>
                </a:xfrm>
                <a:prstGeom prst="ellipse">
                  <a:avLst/>
                </a:prstGeom>
                <a:grpFill/>
                <a:ln w="3175">
                  <a:gradFill flip="none" rotWithShape="1">
                    <a:gsLst>
                      <a:gs pos="13000">
                        <a:srgbClr val="FFFF00"/>
                      </a:gs>
                      <a:gs pos="100000">
                        <a:srgbClr val="FFC000"/>
                      </a:gs>
                    </a:gsLst>
                    <a:path path="circle">
                      <a:fillToRect l="100000" t="100000"/>
                    </a:path>
                    <a:tileRect r="-100000" b="-100000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lvl="0" algn="ctr"/>
                  <a:endParaRPr lang="ru-RU"/>
                </a:p>
              </p:txBody>
            </p:sp>
            <p:sp>
              <p:nvSpPr>
                <p:cNvPr id="38" name="Полилиния 37"/>
                <p:cNvSpPr/>
                <p:nvPr/>
              </p:nvSpPr>
              <p:spPr>
                <a:xfrm>
                  <a:off x="2564990" y="2687391"/>
                  <a:ext cx="151184" cy="93909"/>
                </a:xfrm>
                <a:custGeom>
                  <a:avLst/>
                  <a:gdLst>
                    <a:gd name="connsiteX0" fmla="*/ 75214 w 151184"/>
                    <a:gd name="connsiteY0" fmla="*/ 0 h 93909"/>
                    <a:gd name="connsiteX1" fmla="*/ 147621 w 151184"/>
                    <a:gd name="connsiteY1" fmla="*/ 47994 h 93909"/>
                    <a:gd name="connsiteX2" fmla="*/ 151184 w 151184"/>
                    <a:gd name="connsiteY2" fmla="*/ 65646 h 93909"/>
                    <a:gd name="connsiteX3" fmla="*/ 75816 w 151184"/>
                    <a:gd name="connsiteY3" fmla="*/ 93909 h 93909"/>
                    <a:gd name="connsiteX4" fmla="*/ 0 w 151184"/>
                    <a:gd name="connsiteY4" fmla="*/ 61898 h 93909"/>
                    <a:gd name="connsiteX5" fmla="*/ 2807 w 151184"/>
                    <a:gd name="connsiteY5" fmla="*/ 47994 h 93909"/>
                    <a:gd name="connsiteX6" fmla="*/ 75214 w 151184"/>
                    <a:gd name="connsiteY6" fmla="*/ 0 h 939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51184" h="93909">
                      <a:moveTo>
                        <a:pt x="75214" y="0"/>
                      </a:moveTo>
                      <a:cubicBezTo>
                        <a:pt x="107764" y="0"/>
                        <a:pt x="135691" y="19790"/>
                        <a:pt x="147621" y="47994"/>
                      </a:cubicBezTo>
                      <a:lnTo>
                        <a:pt x="151184" y="65646"/>
                      </a:lnTo>
                      <a:lnTo>
                        <a:pt x="75816" y="93909"/>
                      </a:lnTo>
                      <a:lnTo>
                        <a:pt x="0" y="61898"/>
                      </a:lnTo>
                      <a:lnTo>
                        <a:pt x="2807" y="47994"/>
                      </a:lnTo>
                      <a:cubicBezTo>
                        <a:pt x="14737" y="19790"/>
                        <a:pt x="42664" y="0"/>
                        <a:pt x="75214" y="0"/>
                      </a:cubicBezTo>
                      <a:close/>
                    </a:path>
                  </a:pathLst>
                </a:custGeom>
                <a:grpFill/>
                <a:ln w="3175">
                  <a:gradFill flip="none" rotWithShape="1">
                    <a:gsLst>
                      <a:gs pos="13000">
                        <a:srgbClr val="FFFF00"/>
                      </a:gs>
                      <a:gs pos="100000">
                        <a:srgbClr val="FFC000"/>
                      </a:gs>
                    </a:gsLst>
                    <a:path path="circle">
                      <a:fillToRect l="100000" t="100000"/>
                    </a:path>
                    <a:tileRect r="-100000" b="-100000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lvl="0" algn="ctr"/>
                  <a:endParaRPr lang="ru-RU"/>
                </a:p>
              </p:txBody>
            </p:sp>
          </p:grpSp>
        </p:grpSp>
      </p:grpSp>
      <p:sp>
        <p:nvSpPr>
          <p:cNvPr id="42" name="Прямоугольник 41"/>
          <p:cNvSpPr/>
          <p:nvPr userDrawn="1"/>
        </p:nvSpPr>
        <p:spPr>
          <a:xfrm>
            <a:off x="523442" y="596037"/>
            <a:ext cx="5925602" cy="1979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85000"/>
              </a:lnSpc>
            </a:pPr>
            <a:r>
              <a:rPr lang="ru-RU" sz="800" spc="50" baseline="0" dirty="0" smtClean="0">
                <a:solidFill>
                  <a:schemeClr val="bg1"/>
                </a:solidFill>
                <a:latin typeface="+mn-lt"/>
              </a:rPr>
              <a:t>СОЦИАЛЬНО-ЭКОНОМИЧЕСКОЕ РАЗВИТИЕ РЕСПУБЛИКИ БАШКОРТОСТАН </a:t>
            </a:r>
          </a:p>
        </p:txBody>
      </p:sp>
    </p:spTree>
    <p:extLst>
      <p:ext uri="{BB962C8B-B14F-4D97-AF65-F5344CB8AC3E}">
        <p14:creationId xmlns:p14="http://schemas.microsoft.com/office/powerpoint/2010/main" val="253855582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Финансы">
    <p:bg>
      <p:bgPr>
        <a:gradFill>
          <a:gsLst>
            <a:gs pos="0">
              <a:srgbClr val="259695"/>
            </a:gs>
            <a:gs pos="52000">
              <a:srgbClr val="014A84"/>
            </a:gs>
          </a:gsLst>
          <a:path path="circle">
            <a:fillToRect l="100000" t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" name="Picture 2" descr="Картинки по запросу &quot;финансы&quot;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87"/>
          <a:stretch/>
        </p:blipFill>
        <p:spPr bwMode="auto">
          <a:xfrm>
            <a:off x="-14191" y="-19050"/>
            <a:ext cx="9017220" cy="68838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7411" y="0"/>
            <a:ext cx="4034590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 userDrawn="1"/>
        </p:nvSpPr>
        <p:spPr>
          <a:xfrm flipH="1">
            <a:off x="0" y="-6825"/>
            <a:ext cx="12191995" cy="6872471"/>
          </a:xfrm>
          <a:prstGeom prst="rect">
            <a:avLst/>
          </a:prstGeom>
          <a:gradFill flip="none" rotWithShape="1">
            <a:gsLst>
              <a:gs pos="0">
                <a:srgbClr val="02726D"/>
              </a:gs>
              <a:gs pos="47000">
                <a:srgbClr val="014A84"/>
              </a:gs>
              <a:gs pos="100000">
                <a:srgbClr val="05015B">
                  <a:alpha val="78000"/>
                </a:srgbClr>
              </a:gs>
            </a:gsLst>
            <a:lin ang="0" scaled="1"/>
            <a:tileRect/>
          </a:gra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b="0" i="0" u="none" strike="noStrike" cap="none" spc="0" normalizeH="0" baseline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</a:endParaRPr>
          </a:p>
        </p:txBody>
      </p:sp>
      <p:pic>
        <p:nvPicPr>
          <p:cNvPr id="8" name="Рисунок 7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125" r="42710"/>
          <a:stretch/>
        </p:blipFill>
        <p:spPr>
          <a:xfrm>
            <a:off x="9479452" y="-19050"/>
            <a:ext cx="2712548" cy="7152888"/>
          </a:xfrm>
          <a:prstGeom prst="rect">
            <a:avLst/>
          </a:prstGeom>
        </p:spPr>
      </p:pic>
      <p:sp>
        <p:nvSpPr>
          <p:cNvPr id="14" name="Номер слайда 1023"/>
          <p:cNvSpPr txBox="1">
            <a:spLocks/>
          </p:cNvSpPr>
          <p:nvPr userDrawn="1"/>
        </p:nvSpPr>
        <p:spPr>
          <a:xfrm>
            <a:off x="11739003" y="358008"/>
            <a:ext cx="36864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94082A24-78B8-4218-8147-DE1803BD71B0}" type="slidenum">
              <a:rPr lang="ru-RU" sz="1200" b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algn="ctr"/>
              <a:t>‹#›</a:t>
            </a:fld>
            <a:endParaRPr lang="ru-RU" sz="1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Полилиния 15"/>
          <p:cNvSpPr/>
          <p:nvPr userDrawn="1"/>
        </p:nvSpPr>
        <p:spPr>
          <a:xfrm flipV="1">
            <a:off x="511011" y="328337"/>
            <a:ext cx="11236734" cy="210834"/>
          </a:xfrm>
          <a:custGeom>
            <a:avLst/>
            <a:gdLst>
              <a:gd name="connsiteX0" fmla="*/ 0 w 529390"/>
              <a:gd name="connsiteY0" fmla="*/ 0 h 0"/>
              <a:gd name="connsiteX1" fmla="*/ 529390 w 529390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529390">
                <a:moveTo>
                  <a:pt x="0" y="0"/>
                </a:moveTo>
                <a:lnTo>
                  <a:pt x="529390" y="0"/>
                </a:lnTo>
              </a:path>
            </a:pathLst>
          </a:custGeom>
          <a:noFill/>
          <a:ln w="57150">
            <a:gradFill flip="none" rotWithShape="1">
              <a:gsLst>
                <a:gs pos="0">
                  <a:srgbClr val="00B0F0"/>
                </a:gs>
                <a:gs pos="5000">
                  <a:schemeClr val="bg1"/>
                </a:gs>
                <a:gs pos="100000">
                  <a:schemeClr val="bg1"/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олилиния 16"/>
          <p:cNvSpPr/>
          <p:nvPr userDrawn="1"/>
        </p:nvSpPr>
        <p:spPr>
          <a:xfrm flipV="1">
            <a:off x="12072938" y="395083"/>
            <a:ext cx="145112" cy="144088"/>
          </a:xfrm>
          <a:custGeom>
            <a:avLst/>
            <a:gdLst>
              <a:gd name="connsiteX0" fmla="*/ 0 w 529390"/>
              <a:gd name="connsiteY0" fmla="*/ 0 h 0"/>
              <a:gd name="connsiteX1" fmla="*/ 529390 w 529390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529390">
                <a:moveTo>
                  <a:pt x="0" y="0"/>
                </a:moveTo>
                <a:lnTo>
                  <a:pt x="529390" y="0"/>
                </a:lnTo>
              </a:path>
            </a:pathLst>
          </a:custGeom>
          <a:noFill/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19" name="Группа 18"/>
          <p:cNvGrpSpPr/>
          <p:nvPr userDrawn="1"/>
        </p:nvGrpSpPr>
        <p:grpSpPr>
          <a:xfrm>
            <a:off x="104017" y="26700"/>
            <a:ext cx="699648" cy="707375"/>
            <a:chOff x="233802" y="237846"/>
            <a:chExt cx="516638" cy="522344"/>
          </a:xfrm>
        </p:grpSpPr>
        <p:grpSp>
          <p:nvGrpSpPr>
            <p:cNvPr id="20" name="Группа 19"/>
            <p:cNvGrpSpPr/>
            <p:nvPr userDrawn="1"/>
          </p:nvGrpSpPr>
          <p:grpSpPr>
            <a:xfrm flipH="1">
              <a:off x="233802" y="323000"/>
              <a:ext cx="319952" cy="437190"/>
              <a:chOff x="6983135" y="-539614"/>
              <a:chExt cx="322358" cy="440479"/>
            </a:xfrm>
          </p:grpSpPr>
          <p:sp>
            <p:nvSpPr>
              <p:cNvPr id="39" name="Полилиния 38"/>
              <p:cNvSpPr/>
              <p:nvPr userDrawn="1"/>
            </p:nvSpPr>
            <p:spPr>
              <a:xfrm>
                <a:off x="7027782" y="-402834"/>
                <a:ext cx="264246" cy="297320"/>
              </a:xfrm>
              <a:custGeom>
                <a:avLst/>
                <a:gdLst>
                  <a:gd name="connsiteX0" fmla="*/ 0 w 302931"/>
                  <a:gd name="connsiteY0" fmla="*/ 241222 h 297320"/>
                  <a:gd name="connsiteX1" fmla="*/ 302931 w 302931"/>
                  <a:gd name="connsiteY1" fmla="*/ 0 h 297320"/>
                  <a:gd name="connsiteX2" fmla="*/ 50489 w 302931"/>
                  <a:gd name="connsiteY2" fmla="*/ 297320 h 297320"/>
                  <a:gd name="connsiteX3" fmla="*/ 0 w 302931"/>
                  <a:gd name="connsiteY3" fmla="*/ 241222 h 297320"/>
                  <a:gd name="connsiteX0" fmla="*/ 0 w 313312"/>
                  <a:gd name="connsiteY0" fmla="*/ 241222 h 297320"/>
                  <a:gd name="connsiteX1" fmla="*/ 302931 w 313312"/>
                  <a:gd name="connsiteY1" fmla="*/ 0 h 297320"/>
                  <a:gd name="connsiteX2" fmla="*/ 50489 w 313312"/>
                  <a:gd name="connsiteY2" fmla="*/ 297320 h 297320"/>
                  <a:gd name="connsiteX3" fmla="*/ 0 w 313312"/>
                  <a:gd name="connsiteY3" fmla="*/ 241222 h 297320"/>
                  <a:gd name="connsiteX0" fmla="*/ 0 w 311482"/>
                  <a:gd name="connsiteY0" fmla="*/ 241222 h 297320"/>
                  <a:gd name="connsiteX1" fmla="*/ 302931 w 311482"/>
                  <a:gd name="connsiteY1" fmla="*/ 0 h 297320"/>
                  <a:gd name="connsiteX2" fmla="*/ 50489 w 311482"/>
                  <a:gd name="connsiteY2" fmla="*/ 297320 h 297320"/>
                  <a:gd name="connsiteX3" fmla="*/ 0 w 311482"/>
                  <a:gd name="connsiteY3" fmla="*/ 241222 h 297320"/>
                  <a:gd name="connsiteX0" fmla="*/ 0 w 311482"/>
                  <a:gd name="connsiteY0" fmla="*/ 241222 h 297320"/>
                  <a:gd name="connsiteX1" fmla="*/ 302931 w 311482"/>
                  <a:gd name="connsiteY1" fmla="*/ 0 h 297320"/>
                  <a:gd name="connsiteX2" fmla="*/ 50489 w 311482"/>
                  <a:gd name="connsiteY2" fmla="*/ 297320 h 297320"/>
                  <a:gd name="connsiteX3" fmla="*/ 0 w 311482"/>
                  <a:gd name="connsiteY3" fmla="*/ 241222 h 297320"/>
                  <a:gd name="connsiteX0" fmla="*/ 0 w 311482"/>
                  <a:gd name="connsiteY0" fmla="*/ 241222 h 297320"/>
                  <a:gd name="connsiteX1" fmla="*/ 302931 w 311482"/>
                  <a:gd name="connsiteY1" fmla="*/ 0 h 297320"/>
                  <a:gd name="connsiteX2" fmla="*/ 50489 w 311482"/>
                  <a:gd name="connsiteY2" fmla="*/ 297320 h 297320"/>
                  <a:gd name="connsiteX3" fmla="*/ 0 w 311482"/>
                  <a:gd name="connsiteY3" fmla="*/ 241222 h 297320"/>
                  <a:gd name="connsiteX0" fmla="*/ 0 w 260993"/>
                  <a:gd name="connsiteY0" fmla="*/ 297320 h 297320"/>
                  <a:gd name="connsiteX1" fmla="*/ 252442 w 260993"/>
                  <a:gd name="connsiteY1" fmla="*/ 0 h 297320"/>
                  <a:gd name="connsiteX2" fmla="*/ 0 w 260993"/>
                  <a:gd name="connsiteY2" fmla="*/ 297320 h 297320"/>
                  <a:gd name="connsiteX0" fmla="*/ 4476 w 265469"/>
                  <a:gd name="connsiteY0" fmla="*/ 297320 h 297320"/>
                  <a:gd name="connsiteX1" fmla="*/ 256918 w 265469"/>
                  <a:gd name="connsiteY1" fmla="*/ 0 h 297320"/>
                  <a:gd name="connsiteX2" fmla="*/ 4476 w 265469"/>
                  <a:gd name="connsiteY2" fmla="*/ 297320 h 297320"/>
                  <a:gd name="connsiteX0" fmla="*/ 4476 w 264246"/>
                  <a:gd name="connsiteY0" fmla="*/ 297320 h 297320"/>
                  <a:gd name="connsiteX1" fmla="*/ 256918 w 264246"/>
                  <a:gd name="connsiteY1" fmla="*/ 0 h 297320"/>
                  <a:gd name="connsiteX2" fmla="*/ 4476 w 264246"/>
                  <a:gd name="connsiteY2" fmla="*/ 297320 h 2973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64246" h="297320">
                    <a:moveTo>
                      <a:pt x="4476" y="297320"/>
                    </a:moveTo>
                    <a:cubicBezTo>
                      <a:pt x="-32820" y="157732"/>
                      <a:pt x="172771" y="99107"/>
                      <a:pt x="256918" y="0"/>
                    </a:cubicBezTo>
                    <a:cubicBezTo>
                      <a:pt x="318626" y="216913"/>
                      <a:pt x="-30683" y="148829"/>
                      <a:pt x="4476" y="297320"/>
                    </a:cubicBezTo>
                    <a:close/>
                  </a:path>
                </a:pathLst>
              </a:custGeom>
              <a:solidFill>
                <a:srgbClr val="0E9A2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40" name="Полилиния 39"/>
              <p:cNvSpPr/>
              <p:nvPr userDrawn="1"/>
            </p:nvSpPr>
            <p:spPr>
              <a:xfrm>
                <a:off x="7010825" y="-455976"/>
                <a:ext cx="278954" cy="356841"/>
              </a:xfrm>
              <a:custGeom>
                <a:avLst/>
                <a:gdLst>
                  <a:gd name="connsiteX0" fmla="*/ 0 w 302931"/>
                  <a:gd name="connsiteY0" fmla="*/ 241222 h 297320"/>
                  <a:gd name="connsiteX1" fmla="*/ 302931 w 302931"/>
                  <a:gd name="connsiteY1" fmla="*/ 0 h 297320"/>
                  <a:gd name="connsiteX2" fmla="*/ 50489 w 302931"/>
                  <a:gd name="connsiteY2" fmla="*/ 297320 h 297320"/>
                  <a:gd name="connsiteX3" fmla="*/ 0 w 302931"/>
                  <a:gd name="connsiteY3" fmla="*/ 241222 h 297320"/>
                  <a:gd name="connsiteX0" fmla="*/ 0 w 313312"/>
                  <a:gd name="connsiteY0" fmla="*/ 241222 h 297320"/>
                  <a:gd name="connsiteX1" fmla="*/ 302931 w 313312"/>
                  <a:gd name="connsiteY1" fmla="*/ 0 h 297320"/>
                  <a:gd name="connsiteX2" fmla="*/ 50489 w 313312"/>
                  <a:gd name="connsiteY2" fmla="*/ 297320 h 297320"/>
                  <a:gd name="connsiteX3" fmla="*/ 0 w 313312"/>
                  <a:gd name="connsiteY3" fmla="*/ 241222 h 297320"/>
                  <a:gd name="connsiteX0" fmla="*/ 0 w 311482"/>
                  <a:gd name="connsiteY0" fmla="*/ 241222 h 297320"/>
                  <a:gd name="connsiteX1" fmla="*/ 302931 w 311482"/>
                  <a:gd name="connsiteY1" fmla="*/ 0 h 297320"/>
                  <a:gd name="connsiteX2" fmla="*/ 50489 w 311482"/>
                  <a:gd name="connsiteY2" fmla="*/ 297320 h 297320"/>
                  <a:gd name="connsiteX3" fmla="*/ 0 w 311482"/>
                  <a:gd name="connsiteY3" fmla="*/ 241222 h 297320"/>
                  <a:gd name="connsiteX0" fmla="*/ 0 w 311482"/>
                  <a:gd name="connsiteY0" fmla="*/ 241222 h 297320"/>
                  <a:gd name="connsiteX1" fmla="*/ 302931 w 311482"/>
                  <a:gd name="connsiteY1" fmla="*/ 0 h 297320"/>
                  <a:gd name="connsiteX2" fmla="*/ 50489 w 311482"/>
                  <a:gd name="connsiteY2" fmla="*/ 297320 h 297320"/>
                  <a:gd name="connsiteX3" fmla="*/ 0 w 311482"/>
                  <a:gd name="connsiteY3" fmla="*/ 241222 h 297320"/>
                  <a:gd name="connsiteX0" fmla="*/ 0 w 311482"/>
                  <a:gd name="connsiteY0" fmla="*/ 241222 h 297320"/>
                  <a:gd name="connsiteX1" fmla="*/ 302931 w 311482"/>
                  <a:gd name="connsiteY1" fmla="*/ 0 h 297320"/>
                  <a:gd name="connsiteX2" fmla="*/ 50489 w 311482"/>
                  <a:gd name="connsiteY2" fmla="*/ 297320 h 297320"/>
                  <a:gd name="connsiteX3" fmla="*/ 0 w 311482"/>
                  <a:gd name="connsiteY3" fmla="*/ 241222 h 297320"/>
                  <a:gd name="connsiteX0" fmla="*/ 0 w 330834"/>
                  <a:gd name="connsiteY0" fmla="*/ 241222 h 297320"/>
                  <a:gd name="connsiteX1" fmla="*/ 302931 w 330834"/>
                  <a:gd name="connsiteY1" fmla="*/ 0 h 297320"/>
                  <a:gd name="connsiteX2" fmla="*/ 50489 w 330834"/>
                  <a:gd name="connsiteY2" fmla="*/ 297320 h 297320"/>
                  <a:gd name="connsiteX3" fmla="*/ 0 w 330834"/>
                  <a:gd name="connsiteY3" fmla="*/ 241222 h 297320"/>
                  <a:gd name="connsiteX0" fmla="*/ 0 w 331852"/>
                  <a:gd name="connsiteY0" fmla="*/ 241222 h 297320"/>
                  <a:gd name="connsiteX1" fmla="*/ 302931 w 331852"/>
                  <a:gd name="connsiteY1" fmla="*/ 0 h 297320"/>
                  <a:gd name="connsiteX2" fmla="*/ 50489 w 331852"/>
                  <a:gd name="connsiteY2" fmla="*/ 297320 h 297320"/>
                  <a:gd name="connsiteX3" fmla="*/ 0 w 331852"/>
                  <a:gd name="connsiteY3" fmla="*/ 241222 h 297320"/>
                  <a:gd name="connsiteX0" fmla="*/ 0 w 331126"/>
                  <a:gd name="connsiteY0" fmla="*/ 241222 h 347808"/>
                  <a:gd name="connsiteX1" fmla="*/ 302931 w 331126"/>
                  <a:gd name="connsiteY1" fmla="*/ 0 h 347808"/>
                  <a:gd name="connsiteX2" fmla="*/ 39269 w 331126"/>
                  <a:gd name="connsiteY2" fmla="*/ 347808 h 347808"/>
                  <a:gd name="connsiteX3" fmla="*/ 0 w 331126"/>
                  <a:gd name="connsiteY3" fmla="*/ 241222 h 347808"/>
                  <a:gd name="connsiteX0" fmla="*/ 0 w 333397"/>
                  <a:gd name="connsiteY0" fmla="*/ 241222 h 366858"/>
                  <a:gd name="connsiteX1" fmla="*/ 302931 w 333397"/>
                  <a:gd name="connsiteY1" fmla="*/ 0 h 366858"/>
                  <a:gd name="connsiteX2" fmla="*/ 72606 w 333397"/>
                  <a:gd name="connsiteY2" fmla="*/ 366858 h 366858"/>
                  <a:gd name="connsiteX3" fmla="*/ 0 w 333397"/>
                  <a:gd name="connsiteY3" fmla="*/ 241222 h 366858"/>
                  <a:gd name="connsiteX0" fmla="*/ 0 w 330139"/>
                  <a:gd name="connsiteY0" fmla="*/ 241222 h 366858"/>
                  <a:gd name="connsiteX1" fmla="*/ 302931 w 330139"/>
                  <a:gd name="connsiteY1" fmla="*/ 0 h 366858"/>
                  <a:gd name="connsiteX2" fmla="*/ 72606 w 330139"/>
                  <a:gd name="connsiteY2" fmla="*/ 366858 h 366858"/>
                  <a:gd name="connsiteX3" fmla="*/ 0 w 330139"/>
                  <a:gd name="connsiteY3" fmla="*/ 241222 h 366858"/>
                  <a:gd name="connsiteX0" fmla="*/ 340 w 257873"/>
                  <a:gd name="connsiteY0" fmla="*/ 366858 h 366858"/>
                  <a:gd name="connsiteX1" fmla="*/ 230665 w 257873"/>
                  <a:gd name="connsiteY1" fmla="*/ 0 h 366858"/>
                  <a:gd name="connsiteX2" fmla="*/ 340 w 257873"/>
                  <a:gd name="connsiteY2" fmla="*/ 366858 h 366858"/>
                  <a:gd name="connsiteX0" fmla="*/ 10868 w 268401"/>
                  <a:gd name="connsiteY0" fmla="*/ 366858 h 366858"/>
                  <a:gd name="connsiteX1" fmla="*/ 241193 w 268401"/>
                  <a:gd name="connsiteY1" fmla="*/ 0 h 366858"/>
                  <a:gd name="connsiteX2" fmla="*/ 10868 w 268401"/>
                  <a:gd name="connsiteY2" fmla="*/ 366858 h 366858"/>
                  <a:gd name="connsiteX0" fmla="*/ 29626 w 287159"/>
                  <a:gd name="connsiteY0" fmla="*/ 366858 h 366858"/>
                  <a:gd name="connsiteX1" fmla="*/ 259951 w 287159"/>
                  <a:gd name="connsiteY1" fmla="*/ 0 h 366858"/>
                  <a:gd name="connsiteX2" fmla="*/ 29626 w 287159"/>
                  <a:gd name="connsiteY2" fmla="*/ 366858 h 366858"/>
                  <a:gd name="connsiteX0" fmla="*/ 14555 w 272088"/>
                  <a:gd name="connsiteY0" fmla="*/ 366858 h 366858"/>
                  <a:gd name="connsiteX1" fmla="*/ 244880 w 272088"/>
                  <a:gd name="connsiteY1" fmla="*/ 0 h 366858"/>
                  <a:gd name="connsiteX2" fmla="*/ 14555 w 272088"/>
                  <a:gd name="connsiteY2" fmla="*/ 366858 h 366858"/>
                  <a:gd name="connsiteX0" fmla="*/ 11614 w 269147"/>
                  <a:gd name="connsiteY0" fmla="*/ 366858 h 366858"/>
                  <a:gd name="connsiteX1" fmla="*/ 241939 w 269147"/>
                  <a:gd name="connsiteY1" fmla="*/ 0 h 366858"/>
                  <a:gd name="connsiteX2" fmla="*/ 11614 w 269147"/>
                  <a:gd name="connsiteY2" fmla="*/ 366858 h 366858"/>
                  <a:gd name="connsiteX0" fmla="*/ 10990 w 287420"/>
                  <a:gd name="connsiteY0" fmla="*/ 356841 h 356841"/>
                  <a:gd name="connsiteX1" fmla="*/ 261349 w 287420"/>
                  <a:gd name="connsiteY1" fmla="*/ 0 h 356841"/>
                  <a:gd name="connsiteX2" fmla="*/ 10990 w 287420"/>
                  <a:gd name="connsiteY2" fmla="*/ 356841 h 356841"/>
                  <a:gd name="connsiteX0" fmla="*/ 13088 w 289518"/>
                  <a:gd name="connsiteY0" fmla="*/ 356841 h 356841"/>
                  <a:gd name="connsiteX1" fmla="*/ 263447 w 289518"/>
                  <a:gd name="connsiteY1" fmla="*/ 0 h 356841"/>
                  <a:gd name="connsiteX2" fmla="*/ 13088 w 289518"/>
                  <a:gd name="connsiteY2" fmla="*/ 356841 h 356841"/>
                  <a:gd name="connsiteX0" fmla="*/ 13088 w 270123"/>
                  <a:gd name="connsiteY0" fmla="*/ 356841 h 356841"/>
                  <a:gd name="connsiteX1" fmla="*/ 263447 w 270123"/>
                  <a:gd name="connsiteY1" fmla="*/ 0 h 356841"/>
                  <a:gd name="connsiteX2" fmla="*/ 13088 w 270123"/>
                  <a:gd name="connsiteY2" fmla="*/ 356841 h 356841"/>
                  <a:gd name="connsiteX0" fmla="*/ 13088 w 272865"/>
                  <a:gd name="connsiteY0" fmla="*/ 356841 h 356841"/>
                  <a:gd name="connsiteX1" fmla="*/ 263447 w 272865"/>
                  <a:gd name="connsiteY1" fmla="*/ 0 h 356841"/>
                  <a:gd name="connsiteX2" fmla="*/ 13088 w 272865"/>
                  <a:gd name="connsiteY2" fmla="*/ 356841 h 356841"/>
                  <a:gd name="connsiteX0" fmla="*/ 13088 w 271938"/>
                  <a:gd name="connsiteY0" fmla="*/ 356841 h 356841"/>
                  <a:gd name="connsiteX1" fmla="*/ 263447 w 271938"/>
                  <a:gd name="connsiteY1" fmla="*/ 0 h 356841"/>
                  <a:gd name="connsiteX2" fmla="*/ 13088 w 271938"/>
                  <a:gd name="connsiteY2" fmla="*/ 356841 h 356841"/>
                  <a:gd name="connsiteX0" fmla="*/ 20104 w 278954"/>
                  <a:gd name="connsiteY0" fmla="*/ 356841 h 356841"/>
                  <a:gd name="connsiteX1" fmla="*/ 270463 w 278954"/>
                  <a:gd name="connsiteY1" fmla="*/ 0 h 356841"/>
                  <a:gd name="connsiteX2" fmla="*/ 20104 w 278954"/>
                  <a:gd name="connsiteY2" fmla="*/ 356841 h 3568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78954" h="356841">
                    <a:moveTo>
                      <a:pt x="20104" y="356841"/>
                    </a:moveTo>
                    <a:cubicBezTo>
                      <a:pt x="-77079" y="149970"/>
                      <a:pt x="206209" y="159850"/>
                      <a:pt x="270463" y="0"/>
                    </a:cubicBezTo>
                    <a:cubicBezTo>
                      <a:pt x="339386" y="211204"/>
                      <a:pt x="-35586" y="165304"/>
                      <a:pt x="20104" y="35684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41" name="Полилиния 40"/>
              <p:cNvSpPr/>
              <p:nvPr userDrawn="1"/>
            </p:nvSpPr>
            <p:spPr>
              <a:xfrm>
                <a:off x="6983135" y="-539614"/>
                <a:ext cx="322358" cy="421145"/>
              </a:xfrm>
              <a:custGeom>
                <a:avLst/>
                <a:gdLst>
                  <a:gd name="connsiteX0" fmla="*/ 0 w 302931"/>
                  <a:gd name="connsiteY0" fmla="*/ 241222 h 297320"/>
                  <a:gd name="connsiteX1" fmla="*/ 302931 w 302931"/>
                  <a:gd name="connsiteY1" fmla="*/ 0 h 297320"/>
                  <a:gd name="connsiteX2" fmla="*/ 50489 w 302931"/>
                  <a:gd name="connsiteY2" fmla="*/ 297320 h 297320"/>
                  <a:gd name="connsiteX3" fmla="*/ 0 w 302931"/>
                  <a:gd name="connsiteY3" fmla="*/ 241222 h 297320"/>
                  <a:gd name="connsiteX0" fmla="*/ 0 w 313312"/>
                  <a:gd name="connsiteY0" fmla="*/ 241222 h 297320"/>
                  <a:gd name="connsiteX1" fmla="*/ 302931 w 313312"/>
                  <a:gd name="connsiteY1" fmla="*/ 0 h 297320"/>
                  <a:gd name="connsiteX2" fmla="*/ 50489 w 313312"/>
                  <a:gd name="connsiteY2" fmla="*/ 297320 h 297320"/>
                  <a:gd name="connsiteX3" fmla="*/ 0 w 313312"/>
                  <a:gd name="connsiteY3" fmla="*/ 241222 h 297320"/>
                  <a:gd name="connsiteX0" fmla="*/ 0 w 311482"/>
                  <a:gd name="connsiteY0" fmla="*/ 241222 h 297320"/>
                  <a:gd name="connsiteX1" fmla="*/ 302931 w 311482"/>
                  <a:gd name="connsiteY1" fmla="*/ 0 h 297320"/>
                  <a:gd name="connsiteX2" fmla="*/ 50489 w 311482"/>
                  <a:gd name="connsiteY2" fmla="*/ 297320 h 297320"/>
                  <a:gd name="connsiteX3" fmla="*/ 0 w 311482"/>
                  <a:gd name="connsiteY3" fmla="*/ 241222 h 297320"/>
                  <a:gd name="connsiteX0" fmla="*/ 0 w 311482"/>
                  <a:gd name="connsiteY0" fmla="*/ 241222 h 297320"/>
                  <a:gd name="connsiteX1" fmla="*/ 302931 w 311482"/>
                  <a:gd name="connsiteY1" fmla="*/ 0 h 297320"/>
                  <a:gd name="connsiteX2" fmla="*/ 50489 w 311482"/>
                  <a:gd name="connsiteY2" fmla="*/ 297320 h 297320"/>
                  <a:gd name="connsiteX3" fmla="*/ 0 w 311482"/>
                  <a:gd name="connsiteY3" fmla="*/ 241222 h 297320"/>
                  <a:gd name="connsiteX0" fmla="*/ 0 w 311482"/>
                  <a:gd name="connsiteY0" fmla="*/ 241222 h 297320"/>
                  <a:gd name="connsiteX1" fmla="*/ 302931 w 311482"/>
                  <a:gd name="connsiteY1" fmla="*/ 0 h 297320"/>
                  <a:gd name="connsiteX2" fmla="*/ 50489 w 311482"/>
                  <a:gd name="connsiteY2" fmla="*/ 297320 h 297320"/>
                  <a:gd name="connsiteX3" fmla="*/ 0 w 311482"/>
                  <a:gd name="connsiteY3" fmla="*/ 241222 h 297320"/>
                  <a:gd name="connsiteX0" fmla="*/ 0 w 311133"/>
                  <a:gd name="connsiteY0" fmla="*/ 241222 h 421145"/>
                  <a:gd name="connsiteX1" fmla="*/ 302931 w 311133"/>
                  <a:gd name="connsiteY1" fmla="*/ 0 h 421145"/>
                  <a:gd name="connsiteX2" fmla="*/ 36201 w 311133"/>
                  <a:gd name="connsiteY2" fmla="*/ 421145 h 421145"/>
                  <a:gd name="connsiteX3" fmla="*/ 0 w 311133"/>
                  <a:gd name="connsiteY3" fmla="*/ 241222 h 421145"/>
                  <a:gd name="connsiteX0" fmla="*/ 0 w 309409"/>
                  <a:gd name="connsiteY0" fmla="*/ 241222 h 421145"/>
                  <a:gd name="connsiteX1" fmla="*/ 302931 w 309409"/>
                  <a:gd name="connsiteY1" fmla="*/ 0 h 421145"/>
                  <a:gd name="connsiteX2" fmla="*/ 36201 w 309409"/>
                  <a:gd name="connsiteY2" fmla="*/ 421145 h 421145"/>
                  <a:gd name="connsiteX3" fmla="*/ 0 w 309409"/>
                  <a:gd name="connsiteY3" fmla="*/ 241222 h 421145"/>
                  <a:gd name="connsiteX0" fmla="*/ 8869 w 282077"/>
                  <a:gd name="connsiteY0" fmla="*/ 421145 h 421145"/>
                  <a:gd name="connsiteX1" fmla="*/ 275599 w 282077"/>
                  <a:gd name="connsiteY1" fmla="*/ 0 h 421145"/>
                  <a:gd name="connsiteX2" fmla="*/ 8869 w 282077"/>
                  <a:gd name="connsiteY2" fmla="*/ 421145 h 421145"/>
                  <a:gd name="connsiteX0" fmla="*/ 8869 w 282077"/>
                  <a:gd name="connsiteY0" fmla="*/ 421145 h 421145"/>
                  <a:gd name="connsiteX1" fmla="*/ 275599 w 282077"/>
                  <a:gd name="connsiteY1" fmla="*/ 0 h 421145"/>
                  <a:gd name="connsiteX2" fmla="*/ 8869 w 282077"/>
                  <a:gd name="connsiteY2" fmla="*/ 421145 h 421145"/>
                  <a:gd name="connsiteX0" fmla="*/ 8869 w 282077"/>
                  <a:gd name="connsiteY0" fmla="*/ 421145 h 421145"/>
                  <a:gd name="connsiteX1" fmla="*/ 275599 w 282077"/>
                  <a:gd name="connsiteY1" fmla="*/ 0 h 421145"/>
                  <a:gd name="connsiteX2" fmla="*/ 8869 w 282077"/>
                  <a:gd name="connsiteY2" fmla="*/ 421145 h 421145"/>
                  <a:gd name="connsiteX0" fmla="*/ 8869 w 282077"/>
                  <a:gd name="connsiteY0" fmla="*/ 421145 h 421145"/>
                  <a:gd name="connsiteX1" fmla="*/ 275599 w 282077"/>
                  <a:gd name="connsiteY1" fmla="*/ 0 h 421145"/>
                  <a:gd name="connsiteX2" fmla="*/ 8869 w 282077"/>
                  <a:gd name="connsiteY2" fmla="*/ 421145 h 421145"/>
                  <a:gd name="connsiteX0" fmla="*/ 12473 w 285681"/>
                  <a:gd name="connsiteY0" fmla="*/ 421145 h 421145"/>
                  <a:gd name="connsiteX1" fmla="*/ 279203 w 285681"/>
                  <a:gd name="connsiteY1" fmla="*/ 0 h 421145"/>
                  <a:gd name="connsiteX2" fmla="*/ 12473 w 285681"/>
                  <a:gd name="connsiteY2" fmla="*/ 421145 h 421145"/>
                  <a:gd name="connsiteX0" fmla="*/ 22697 w 295905"/>
                  <a:gd name="connsiteY0" fmla="*/ 421145 h 421145"/>
                  <a:gd name="connsiteX1" fmla="*/ 289427 w 295905"/>
                  <a:gd name="connsiteY1" fmla="*/ 0 h 421145"/>
                  <a:gd name="connsiteX2" fmla="*/ 22697 w 295905"/>
                  <a:gd name="connsiteY2" fmla="*/ 421145 h 421145"/>
                  <a:gd name="connsiteX0" fmla="*/ 22697 w 298441"/>
                  <a:gd name="connsiteY0" fmla="*/ 421145 h 421145"/>
                  <a:gd name="connsiteX1" fmla="*/ 289427 w 298441"/>
                  <a:gd name="connsiteY1" fmla="*/ 0 h 421145"/>
                  <a:gd name="connsiteX2" fmla="*/ 22697 w 298441"/>
                  <a:gd name="connsiteY2" fmla="*/ 421145 h 421145"/>
                  <a:gd name="connsiteX0" fmla="*/ 22697 w 299179"/>
                  <a:gd name="connsiteY0" fmla="*/ 421145 h 421145"/>
                  <a:gd name="connsiteX1" fmla="*/ 289427 w 299179"/>
                  <a:gd name="connsiteY1" fmla="*/ 0 h 421145"/>
                  <a:gd name="connsiteX2" fmla="*/ 22697 w 299179"/>
                  <a:gd name="connsiteY2" fmla="*/ 421145 h 421145"/>
                  <a:gd name="connsiteX0" fmla="*/ 46738 w 323220"/>
                  <a:gd name="connsiteY0" fmla="*/ 421145 h 421145"/>
                  <a:gd name="connsiteX1" fmla="*/ 313468 w 323220"/>
                  <a:gd name="connsiteY1" fmla="*/ 0 h 421145"/>
                  <a:gd name="connsiteX2" fmla="*/ 46738 w 323220"/>
                  <a:gd name="connsiteY2" fmla="*/ 421145 h 421145"/>
                  <a:gd name="connsiteX0" fmla="*/ 46738 w 322358"/>
                  <a:gd name="connsiteY0" fmla="*/ 421145 h 421145"/>
                  <a:gd name="connsiteX1" fmla="*/ 313468 w 322358"/>
                  <a:gd name="connsiteY1" fmla="*/ 0 h 421145"/>
                  <a:gd name="connsiteX2" fmla="*/ 46738 w 322358"/>
                  <a:gd name="connsiteY2" fmla="*/ 421145 h 421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22358" h="421145">
                    <a:moveTo>
                      <a:pt x="46738" y="421145"/>
                    </a:moveTo>
                    <a:cubicBezTo>
                      <a:pt x="-124824" y="241031"/>
                      <a:pt x="224558" y="195151"/>
                      <a:pt x="313468" y="0"/>
                    </a:cubicBezTo>
                    <a:cubicBezTo>
                      <a:pt x="387989" y="245101"/>
                      <a:pt x="-32768" y="193087"/>
                      <a:pt x="46738" y="421145"/>
                    </a:cubicBezTo>
                    <a:close/>
                  </a:path>
                </a:pathLst>
              </a:custGeom>
              <a:solidFill>
                <a:srgbClr val="00B0F0"/>
              </a:solidFill>
              <a:ln>
                <a:noFill/>
              </a:ln>
              <a:effectLst>
                <a:outerShdw blurRad="215900" dist="38100" algn="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grpSp>
          <p:nvGrpSpPr>
            <p:cNvPr id="21" name="Группа 20"/>
            <p:cNvGrpSpPr/>
            <p:nvPr userDrawn="1"/>
          </p:nvGrpSpPr>
          <p:grpSpPr>
            <a:xfrm flipH="1">
              <a:off x="267448" y="237846"/>
              <a:ext cx="482992" cy="498081"/>
              <a:chOff x="1708177" y="1798141"/>
              <a:chExt cx="1852825" cy="1910708"/>
            </a:xfrm>
            <a:gradFill flip="none" rotWithShape="1">
              <a:gsLst>
                <a:gs pos="17000">
                  <a:srgbClr val="FFFF00"/>
                </a:gs>
                <a:gs pos="100000">
                  <a:schemeClr val="accent4">
                    <a:lumMod val="60000"/>
                    <a:lumOff val="40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</p:grpSpPr>
          <p:sp>
            <p:nvSpPr>
              <p:cNvPr id="22" name="Полилиния 21"/>
              <p:cNvSpPr/>
              <p:nvPr/>
            </p:nvSpPr>
            <p:spPr>
              <a:xfrm>
                <a:off x="2626357" y="2748564"/>
                <a:ext cx="45719" cy="960285"/>
              </a:xfrm>
              <a:custGeom>
                <a:avLst/>
                <a:gdLst>
                  <a:gd name="connsiteX0" fmla="*/ 47625 w 47625"/>
                  <a:gd name="connsiteY0" fmla="*/ 0 h 1331119"/>
                  <a:gd name="connsiteX1" fmla="*/ 47625 w 47625"/>
                  <a:gd name="connsiteY1" fmla="*/ 1331119 h 1331119"/>
                  <a:gd name="connsiteX2" fmla="*/ 0 w 47625"/>
                  <a:gd name="connsiteY2" fmla="*/ 1331119 h 1331119"/>
                  <a:gd name="connsiteX0" fmla="*/ 0 w 0"/>
                  <a:gd name="connsiteY0" fmla="*/ 0 h 1331119"/>
                  <a:gd name="connsiteX1" fmla="*/ 0 w 0"/>
                  <a:gd name="connsiteY1" fmla="*/ 1331119 h 13311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h="1331119">
                    <a:moveTo>
                      <a:pt x="0" y="0"/>
                    </a:moveTo>
                    <a:lnTo>
                      <a:pt x="0" y="1331119"/>
                    </a:lnTo>
                  </a:path>
                </a:pathLst>
              </a:custGeom>
              <a:grpFill/>
              <a:ln w="3175">
                <a:gradFill flip="none" rotWithShape="1">
                  <a:gsLst>
                    <a:gs pos="13000">
                      <a:srgbClr val="FFFF00"/>
                    </a:gs>
                    <a:gs pos="100000">
                      <a:srgbClr val="FFC000"/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lvl="0" algn="ctr"/>
                <a:endParaRPr lang="ru-RU"/>
              </a:p>
            </p:txBody>
          </p:sp>
          <p:grpSp>
            <p:nvGrpSpPr>
              <p:cNvPr id="23" name="Группа 22"/>
              <p:cNvGrpSpPr/>
              <p:nvPr/>
            </p:nvGrpSpPr>
            <p:grpSpPr>
              <a:xfrm>
                <a:off x="1708177" y="1798141"/>
                <a:ext cx="1852825" cy="1106955"/>
                <a:chOff x="1708177" y="1798141"/>
                <a:chExt cx="1852825" cy="1106955"/>
              </a:xfrm>
              <a:grpFill/>
            </p:grpSpPr>
            <p:sp>
              <p:nvSpPr>
                <p:cNvPr id="24" name="Полилиния 23"/>
                <p:cNvSpPr/>
                <p:nvPr/>
              </p:nvSpPr>
              <p:spPr>
                <a:xfrm>
                  <a:off x="2620370" y="1933433"/>
                  <a:ext cx="19834" cy="832540"/>
                </a:xfrm>
                <a:custGeom>
                  <a:avLst/>
                  <a:gdLst>
                    <a:gd name="connsiteX0" fmla="*/ 13648 w 13648"/>
                    <a:gd name="connsiteY0" fmla="*/ 832513 h 832513"/>
                    <a:gd name="connsiteX1" fmla="*/ 0 w 13648"/>
                    <a:gd name="connsiteY1" fmla="*/ 0 h 832513"/>
                    <a:gd name="connsiteX2" fmla="*/ 13648 w 13648"/>
                    <a:gd name="connsiteY2" fmla="*/ 832513 h 832513"/>
                    <a:gd name="connsiteX0" fmla="*/ 13648 w 19834"/>
                    <a:gd name="connsiteY0" fmla="*/ 832513 h 891203"/>
                    <a:gd name="connsiteX1" fmla="*/ 0 w 19834"/>
                    <a:gd name="connsiteY1" fmla="*/ 0 h 891203"/>
                    <a:gd name="connsiteX2" fmla="*/ 13648 w 19834"/>
                    <a:gd name="connsiteY2" fmla="*/ 832513 h 891203"/>
                    <a:gd name="connsiteX0" fmla="*/ 13648 w 19834"/>
                    <a:gd name="connsiteY0" fmla="*/ 832513 h 832540"/>
                    <a:gd name="connsiteX1" fmla="*/ 0 w 19834"/>
                    <a:gd name="connsiteY1" fmla="*/ 0 h 832540"/>
                    <a:gd name="connsiteX2" fmla="*/ 13648 w 19834"/>
                    <a:gd name="connsiteY2" fmla="*/ 832513 h 8325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9834" h="832540">
                      <a:moveTo>
                        <a:pt x="13648" y="832513"/>
                      </a:moveTo>
                      <a:cubicBezTo>
                        <a:pt x="-4549" y="827962"/>
                        <a:pt x="4549" y="277504"/>
                        <a:pt x="0" y="0"/>
                      </a:cubicBezTo>
                      <a:cubicBezTo>
                        <a:pt x="4549" y="277504"/>
                        <a:pt x="31845" y="837064"/>
                        <a:pt x="13648" y="832513"/>
                      </a:cubicBezTo>
                      <a:close/>
                    </a:path>
                  </a:pathLst>
                </a:custGeom>
                <a:grpFill/>
                <a:ln w="3175">
                  <a:gradFill flip="none" rotWithShape="1">
                    <a:gsLst>
                      <a:gs pos="13000">
                        <a:srgbClr val="FFFF00"/>
                      </a:gs>
                      <a:gs pos="100000">
                        <a:srgbClr val="FFC000"/>
                      </a:gs>
                    </a:gsLst>
                    <a:path path="circle">
                      <a:fillToRect l="100000" t="100000"/>
                    </a:path>
                    <a:tileRect r="-100000" b="-100000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lvl="0" algn="ctr"/>
                  <a:endParaRPr lang="ru-RU"/>
                </a:p>
              </p:txBody>
            </p:sp>
            <p:sp>
              <p:nvSpPr>
                <p:cNvPr id="25" name="Полилиния 24"/>
                <p:cNvSpPr/>
                <p:nvPr/>
              </p:nvSpPr>
              <p:spPr>
                <a:xfrm>
                  <a:off x="2647773" y="2009775"/>
                  <a:ext cx="369271" cy="731150"/>
                </a:xfrm>
                <a:custGeom>
                  <a:avLst/>
                  <a:gdLst>
                    <a:gd name="connsiteX0" fmla="*/ 0 w 385763"/>
                    <a:gd name="connsiteY0" fmla="*/ 719138 h 719138"/>
                    <a:gd name="connsiteX1" fmla="*/ 385763 w 385763"/>
                    <a:gd name="connsiteY1" fmla="*/ 0 h 719138"/>
                    <a:gd name="connsiteX2" fmla="*/ 0 w 385763"/>
                    <a:gd name="connsiteY2" fmla="*/ 719138 h 719138"/>
                    <a:gd name="connsiteX0" fmla="*/ 1423 w 387186"/>
                    <a:gd name="connsiteY0" fmla="*/ 719138 h 719475"/>
                    <a:gd name="connsiteX1" fmla="*/ 387186 w 387186"/>
                    <a:gd name="connsiteY1" fmla="*/ 0 h 719475"/>
                    <a:gd name="connsiteX2" fmla="*/ 1423 w 387186"/>
                    <a:gd name="connsiteY2" fmla="*/ 719138 h 719475"/>
                    <a:gd name="connsiteX0" fmla="*/ 1041 w 370135"/>
                    <a:gd name="connsiteY0" fmla="*/ 731044 h 731269"/>
                    <a:gd name="connsiteX1" fmla="*/ 370135 w 370135"/>
                    <a:gd name="connsiteY1" fmla="*/ 0 h 731269"/>
                    <a:gd name="connsiteX2" fmla="*/ 1041 w 370135"/>
                    <a:gd name="connsiteY2" fmla="*/ 731044 h 731269"/>
                    <a:gd name="connsiteX0" fmla="*/ 177 w 369271"/>
                    <a:gd name="connsiteY0" fmla="*/ 731044 h 731150"/>
                    <a:gd name="connsiteX1" fmla="*/ 369271 w 369271"/>
                    <a:gd name="connsiteY1" fmla="*/ 0 h 731150"/>
                    <a:gd name="connsiteX2" fmla="*/ 177 w 369271"/>
                    <a:gd name="connsiteY2" fmla="*/ 731044 h 7311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369271" h="731150">
                      <a:moveTo>
                        <a:pt x="177" y="731044"/>
                      </a:moveTo>
                      <a:cubicBezTo>
                        <a:pt x="-9349" y="720726"/>
                        <a:pt x="369271" y="0"/>
                        <a:pt x="369271" y="0"/>
                      </a:cubicBezTo>
                      <a:cubicBezTo>
                        <a:pt x="369271" y="0"/>
                        <a:pt x="9703" y="741362"/>
                        <a:pt x="177" y="731044"/>
                      </a:cubicBezTo>
                      <a:close/>
                    </a:path>
                  </a:pathLst>
                </a:custGeom>
                <a:grpFill/>
                <a:ln w="3175">
                  <a:gradFill flip="none" rotWithShape="1">
                    <a:gsLst>
                      <a:gs pos="13000">
                        <a:srgbClr val="FFFF00"/>
                      </a:gs>
                      <a:gs pos="100000">
                        <a:srgbClr val="FFC000"/>
                      </a:gs>
                    </a:gsLst>
                    <a:path path="circle">
                      <a:fillToRect l="100000" t="100000"/>
                    </a:path>
                    <a:tileRect r="-100000" b="-100000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lvl="0" algn="ctr"/>
                  <a:endParaRPr lang="ru-RU"/>
                </a:p>
              </p:txBody>
            </p:sp>
            <p:sp>
              <p:nvSpPr>
                <p:cNvPr id="26" name="Полилиния 25"/>
                <p:cNvSpPr/>
                <p:nvPr/>
              </p:nvSpPr>
              <p:spPr>
                <a:xfrm flipH="1">
                  <a:off x="2257998" y="2011116"/>
                  <a:ext cx="369271" cy="731150"/>
                </a:xfrm>
                <a:custGeom>
                  <a:avLst/>
                  <a:gdLst>
                    <a:gd name="connsiteX0" fmla="*/ 0 w 385763"/>
                    <a:gd name="connsiteY0" fmla="*/ 719138 h 719138"/>
                    <a:gd name="connsiteX1" fmla="*/ 385763 w 385763"/>
                    <a:gd name="connsiteY1" fmla="*/ 0 h 719138"/>
                    <a:gd name="connsiteX2" fmla="*/ 0 w 385763"/>
                    <a:gd name="connsiteY2" fmla="*/ 719138 h 719138"/>
                    <a:gd name="connsiteX0" fmla="*/ 1423 w 387186"/>
                    <a:gd name="connsiteY0" fmla="*/ 719138 h 719475"/>
                    <a:gd name="connsiteX1" fmla="*/ 387186 w 387186"/>
                    <a:gd name="connsiteY1" fmla="*/ 0 h 719475"/>
                    <a:gd name="connsiteX2" fmla="*/ 1423 w 387186"/>
                    <a:gd name="connsiteY2" fmla="*/ 719138 h 719475"/>
                    <a:gd name="connsiteX0" fmla="*/ 1041 w 370135"/>
                    <a:gd name="connsiteY0" fmla="*/ 731044 h 731269"/>
                    <a:gd name="connsiteX1" fmla="*/ 370135 w 370135"/>
                    <a:gd name="connsiteY1" fmla="*/ 0 h 731269"/>
                    <a:gd name="connsiteX2" fmla="*/ 1041 w 370135"/>
                    <a:gd name="connsiteY2" fmla="*/ 731044 h 731269"/>
                    <a:gd name="connsiteX0" fmla="*/ 177 w 369271"/>
                    <a:gd name="connsiteY0" fmla="*/ 731044 h 731150"/>
                    <a:gd name="connsiteX1" fmla="*/ 369271 w 369271"/>
                    <a:gd name="connsiteY1" fmla="*/ 0 h 731150"/>
                    <a:gd name="connsiteX2" fmla="*/ 177 w 369271"/>
                    <a:gd name="connsiteY2" fmla="*/ 731044 h 7311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369271" h="731150">
                      <a:moveTo>
                        <a:pt x="177" y="731044"/>
                      </a:moveTo>
                      <a:cubicBezTo>
                        <a:pt x="-9349" y="720726"/>
                        <a:pt x="369271" y="0"/>
                        <a:pt x="369271" y="0"/>
                      </a:cubicBezTo>
                      <a:cubicBezTo>
                        <a:pt x="369271" y="0"/>
                        <a:pt x="9703" y="741362"/>
                        <a:pt x="177" y="731044"/>
                      </a:cubicBezTo>
                      <a:close/>
                    </a:path>
                  </a:pathLst>
                </a:custGeom>
                <a:grpFill/>
                <a:ln w="3175">
                  <a:gradFill flip="none" rotWithShape="1">
                    <a:gsLst>
                      <a:gs pos="13000">
                        <a:srgbClr val="FFFF00"/>
                      </a:gs>
                      <a:gs pos="100000">
                        <a:srgbClr val="FFC000"/>
                      </a:gs>
                    </a:gsLst>
                    <a:path path="circle">
                      <a:fillToRect l="100000" t="100000"/>
                    </a:path>
                    <a:tileRect r="-100000" b="-100000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lvl="0" algn="ctr"/>
                  <a:endParaRPr lang="ru-RU"/>
                </a:p>
              </p:txBody>
            </p:sp>
            <p:sp>
              <p:nvSpPr>
                <p:cNvPr id="27" name="Полилиния 26"/>
                <p:cNvSpPr/>
                <p:nvPr/>
              </p:nvSpPr>
              <p:spPr>
                <a:xfrm>
                  <a:off x="2031207" y="2212181"/>
                  <a:ext cx="569420" cy="528638"/>
                </a:xfrm>
                <a:custGeom>
                  <a:avLst/>
                  <a:gdLst>
                    <a:gd name="connsiteX0" fmla="*/ 569119 w 569119"/>
                    <a:gd name="connsiteY0" fmla="*/ 528638 h 528638"/>
                    <a:gd name="connsiteX1" fmla="*/ 0 w 569119"/>
                    <a:gd name="connsiteY1" fmla="*/ 0 h 528638"/>
                    <a:gd name="connsiteX2" fmla="*/ 569119 w 569119"/>
                    <a:gd name="connsiteY2" fmla="*/ 528638 h 528638"/>
                    <a:gd name="connsiteX0" fmla="*/ 569119 w 569676"/>
                    <a:gd name="connsiteY0" fmla="*/ 528638 h 529043"/>
                    <a:gd name="connsiteX1" fmla="*/ 0 w 569676"/>
                    <a:gd name="connsiteY1" fmla="*/ 0 h 529043"/>
                    <a:gd name="connsiteX2" fmla="*/ 569119 w 569676"/>
                    <a:gd name="connsiteY2" fmla="*/ 528638 h 529043"/>
                    <a:gd name="connsiteX0" fmla="*/ 569119 w 569420"/>
                    <a:gd name="connsiteY0" fmla="*/ 528638 h 528638"/>
                    <a:gd name="connsiteX1" fmla="*/ 0 w 569420"/>
                    <a:gd name="connsiteY1" fmla="*/ 0 h 528638"/>
                    <a:gd name="connsiteX2" fmla="*/ 569119 w 569420"/>
                    <a:gd name="connsiteY2" fmla="*/ 528638 h 5286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569420" h="528638">
                      <a:moveTo>
                        <a:pt x="569119" y="528638"/>
                      </a:moveTo>
                      <a:lnTo>
                        <a:pt x="0" y="0"/>
                      </a:lnTo>
                      <a:cubicBezTo>
                        <a:pt x="189706" y="176213"/>
                        <a:pt x="581819" y="516732"/>
                        <a:pt x="569119" y="528638"/>
                      </a:cubicBezTo>
                      <a:close/>
                    </a:path>
                  </a:pathLst>
                </a:custGeom>
                <a:grpFill/>
                <a:ln w="3175">
                  <a:gradFill flip="none" rotWithShape="1">
                    <a:gsLst>
                      <a:gs pos="13000">
                        <a:srgbClr val="FFFF00"/>
                      </a:gs>
                      <a:gs pos="100000">
                        <a:srgbClr val="FFC000"/>
                      </a:gs>
                    </a:gsLst>
                    <a:path path="circle">
                      <a:fillToRect l="100000" t="100000"/>
                    </a:path>
                    <a:tileRect r="-100000" b="-100000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lvl="0" algn="ctr"/>
                  <a:endParaRPr lang="ru-RU"/>
                </a:p>
              </p:txBody>
            </p:sp>
            <p:sp>
              <p:nvSpPr>
                <p:cNvPr id="28" name="Полилиния 27"/>
                <p:cNvSpPr/>
                <p:nvPr/>
              </p:nvSpPr>
              <p:spPr>
                <a:xfrm flipH="1">
                  <a:off x="2680537" y="2215487"/>
                  <a:ext cx="569420" cy="528638"/>
                </a:xfrm>
                <a:custGeom>
                  <a:avLst/>
                  <a:gdLst>
                    <a:gd name="connsiteX0" fmla="*/ 569119 w 569119"/>
                    <a:gd name="connsiteY0" fmla="*/ 528638 h 528638"/>
                    <a:gd name="connsiteX1" fmla="*/ 0 w 569119"/>
                    <a:gd name="connsiteY1" fmla="*/ 0 h 528638"/>
                    <a:gd name="connsiteX2" fmla="*/ 569119 w 569119"/>
                    <a:gd name="connsiteY2" fmla="*/ 528638 h 528638"/>
                    <a:gd name="connsiteX0" fmla="*/ 569119 w 569676"/>
                    <a:gd name="connsiteY0" fmla="*/ 528638 h 529043"/>
                    <a:gd name="connsiteX1" fmla="*/ 0 w 569676"/>
                    <a:gd name="connsiteY1" fmla="*/ 0 h 529043"/>
                    <a:gd name="connsiteX2" fmla="*/ 569119 w 569676"/>
                    <a:gd name="connsiteY2" fmla="*/ 528638 h 529043"/>
                    <a:gd name="connsiteX0" fmla="*/ 569119 w 569420"/>
                    <a:gd name="connsiteY0" fmla="*/ 528638 h 528638"/>
                    <a:gd name="connsiteX1" fmla="*/ 0 w 569420"/>
                    <a:gd name="connsiteY1" fmla="*/ 0 h 528638"/>
                    <a:gd name="connsiteX2" fmla="*/ 569119 w 569420"/>
                    <a:gd name="connsiteY2" fmla="*/ 528638 h 5286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569420" h="528638">
                      <a:moveTo>
                        <a:pt x="569119" y="528638"/>
                      </a:moveTo>
                      <a:lnTo>
                        <a:pt x="0" y="0"/>
                      </a:lnTo>
                      <a:cubicBezTo>
                        <a:pt x="189706" y="176213"/>
                        <a:pt x="581819" y="516732"/>
                        <a:pt x="569119" y="528638"/>
                      </a:cubicBezTo>
                      <a:close/>
                    </a:path>
                  </a:pathLst>
                </a:custGeom>
                <a:grpFill/>
                <a:ln w="3175">
                  <a:gradFill flip="none" rotWithShape="1">
                    <a:gsLst>
                      <a:gs pos="13000">
                        <a:srgbClr val="FFFF00"/>
                      </a:gs>
                      <a:gs pos="100000">
                        <a:srgbClr val="FFC000"/>
                      </a:gs>
                    </a:gsLst>
                    <a:path path="circle">
                      <a:fillToRect l="100000" t="100000"/>
                    </a:path>
                    <a:tileRect r="-100000" b="-100000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lvl="0" algn="ctr"/>
                  <a:endParaRPr lang="ru-RU"/>
                </a:p>
              </p:txBody>
            </p:sp>
            <p:sp>
              <p:nvSpPr>
                <p:cNvPr id="29" name="Полилиния 28"/>
                <p:cNvSpPr/>
                <p:nvPr/>
              </p:nvSpPr>
              <p:spPr>
                <a:xfrm rot="20280740">
                  <a:off x="1972322" y="2366934"/>
                  <a:ext cx="569420" cy="528638"/>
                </a:xfrm>
                <a:custGeom>
                  <a:avLst/>
                  <a:gdLst>
                    <a:gd name="connsiteX0" fmla="*/ 569119 w 569119"/>
                    <a:gd name="connsiteY0" fmla="*/ 528638 h 528638"/>
                    <a:gd name="connsiteX1" fmla="*/ 0 w 569119"/>
                    <a:gd name="connsiteY1" fmla="*/ 0 h 528638"/>
                    <a:gd name="connsiteX2" fmla="*/ 569119 w 569119"/>
                    <a:gd name="connsiteY2" fmla="*/ 528638 h 528638"/>
                    <a:gd name="connsiteX0" fmla="*/ 569119 w 569676"/>
                    <a:gd name="connsiteY0" fmla="*/ 528638 h 529043"/>
                    <a:gd name="connsiteX1" fmla="*/ 0 w 569676"/>
                    <a:gd name="connsiteY1" fmla="*/ 0 h 529043"/>
                    <a:gd name="connsiteX2" fmla="*/ 569119 w 569676"/>
                    <a:gd name="connsiteY2" fmla="*/ 528638 h 529043"/>
                    <a:gd name="connsiteX0" fmla="*/ 569119 w 569420"/>
                    <a:gd name="connsiteY0" fmla="*/ 528638 h 528638"/>
                    <a:gd name="connsiteX1" fmla="*/ 0 w 569420"/>
                    <a:gd name="connsiteY1" fmla="*/ 0 h 528638"/>
                    <a:gd name="connsiteX2" fmla="*/ 569119 w 569420"/>
                    <a:gd name="connsiteY2" fmla="*/ 528638 h 5286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569420" h="528638">
                      <a:moveTo>
                        <a:pt x="569119" y="528638"/>
                      </a:moveTo>
                      <a:lnTo>
                        <a:pt x="0" y="0"/>
                      </a:lnTo>
                      <a:cubicBezTo>
                        <a:pt x="189706" y="176213"/>
                        <a:pt x="581819" y="516732"/>
                        <a:pt x="569119" y="528638"/>
                      </a:cubicBezTo>
                      <a:close/>
                    </a:path>
                  </a:pathLst>
                </a:custGeom>
                <a:grpFill/>
                <a:ln w="3175">
                  <a:gradFill flip="none" rotWithShape="1">
                    <a:gsLst>
                      <a:gs pos="13000">
                        <a:srgbClr val="FFFF00"/>
                      </a:gs>
                      <a:gs pos="100000">
                        <a:srgbClr val="FFC000"/>
                      </a:gs>
                    </a:gsLst>
                    <a:path path="circle">
                      <a:fillToRect l="100000" t="100000"/>
                    </a:path>
                    <a:tileRect r="-100000" b="-100000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lvl="0" algn="ctr"/>
                  <a:endParaRPr lang="ru-RU"/>
                </a:p>
              </p:txBody>
            </p:sp>
            <p:sp>
              <p:nvSpPr>
                <p:cNvPr id="30" name="Полилиния 29"/>
                <p:cNvSpPr/>
                <p:nvPr/>
              </p:nvSpPr>
              <p:spPr>
                <a:xfrm rot="1319260" flipH="1">
                  <a:off x="2729441" y="2376458"/>
                  <a:ext cx="569420" cy="528638"/>
                </a:xfrm>
                <a:custGeom>
                  <a:avLst/>
                  <a:gdLst>
                    <a:gd name="connsiteX0" fmla="*/ 569119 w 569119"/>
                    <a:gd name="connsiteY0" fmla="*/ 528638 h 528638"/>
                    <a:gd name="connsiteX1" fmla="*/ 0 w 569119"/>
                    <a:gd name="connsiteY1" fmla="*/ 0 h 528638"/>
                    <a:gd name="connsiteX2" fmla="*/ 569119 w 569119"/>
                    <a:gd name="connsiteY2" fmla="*/ 528638 h 528638"/>
                    <a:gd name="connsiteX0" fmla="*/ 569119 w 569676"/>
                    <a:gd name="connsiteY0" fmla="*/ 528638 h 529043"/>
                    <a:gd name="connsiteX1" fmla="*/ 0 w 569676"/>
                    <a:gd name="connsiteY1" fmla="*/ 0 h 529043"/>
                    <a:gd name="connsiteX2" fmla="*/ 569119 w 569676"/>
                    <a:gd name="connsiteY2" fmla="*/ 528638 h 529043"/>
                    <a:gd name="connsiteX0" fmla="*/ 569119 w 569420"/>
                    <a:gd name="connsiteY0" fmla="*/ 528638 h 528638"/>
                    <a:gd name="connsiteX1" fmla="*/ 0 w 569420"/>
                    <a:gd name="connsiteY1" fmla="*/ 0 h 528638"/>
                    <a:gd name="connsiteX2" fmla="*/ 569119 w 569420"/>
                    <a:gd name="connsiteY2" fmla="*/ 528638 h 5286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569420" h="528638">
                      <a:moveTo>
                        <a:pt x="569119" y="528638"/>
                      </a:moveTo>
                      <a:lnTo>
                        <a:pt x="0" y="0"/>
                      </a:lnTo>
                      <a:cubicBezTo>
                        <a:pt x="189706" y="176213"/>
                        <a:pt x="581819" y="516732"/>
                        <a:pt x="569119" y="528638"/>
                      </a:cubicBezTo>
                      <a:close/>
                    </a:path>
                  </a:pathLst>
                </a:custGeom>
                <a:grpFill/>
                <a:ln w="3175">
                  <a:gradFill flip="none" rotWithShape="1">
                    <a:gsLst>
                      <a:gs pos="13000">
                        <a:srgbClr val="FFFF00"/>
                      </a:gs>
                      <a:gs pos="100000">
                        <a:srgbClr val="FFC000"/>
                      </a:gs>
                    </a:gsLst>
                    <a:path path="circle">
                      <a:fillToRect l="100000" t="100000"/>
                    </a:path>
                    <a:tileRect r="-100000" b="-100000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lvl="0" algn="ctr"/>
                  <a:endParaRPr lang="ru-RU" dirty="0"/>
                </a:p>
              </p:txBody>
            </p:sp>
            <p:sp>
              <p:nvSpPr>
                <p:cNvPr id="31" name="Овал 30"/>
                <p:cNvSpPr/>
                <p:nvPr/>
              </p:nvSpPr>
              <p:spPr>
                <a:xfrm>
                  <a:off x="1708177" y="2375350"/>
                  <a:ext cx="172871" cy="172871"/>
                </a:xfrm>
                <a:prstGeom prst="ellipse">
                  <a:avLst/>
                </a:prstGeom>
                <a:grpFill/>
                <a:ln w="3175">
                  <a:gradFill flip="none" rotWithShape="1">
                    <a:gsLst>
                      <a:gs pos="13000">
                        <a:srgbClr val="FFFF00"/>
                      </a:gs>
                      <a:gs pos="100000">
                        <a:srgbClr val="FFC000"/>
                      </a:gs>
                    </a:gsLst>
                    <a:path path="circle">
                      <a:fillToRect l="100000" t="100000"/>
                    </a:path>
                    <a:tileRect r="-100000" b="-100000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lvl="0" algn="ctr"/>
                  <a:endParaRPr lang="ru-RU"/>
                </a:p>
              </p:txBody>
            </p:sp>
            <p:sp>
              <p:nvSpPr>
                <p:cNvPr id="32" name="Овал 31"/>
                <p:cNvSpPr/>
                <p:nvPr/>
              </p:nvSpPr>
              <p:spPr>
                <a:xfrm>
                  <a:off x="1883391" y="2096117"/>
                  <a:ext cx="172871" cy="172871"/>
                </a:xfrm>
                <a:prstGeom prst="ellipse">
                  <a:avLst/>
                </a:prstGeom>
                <a:grpFill/>
                <a:ln w="3175">
                  <a:gradFill flip="none" rotWithShape="1">
                    <a:gsLst>
                      <a:gs pos="13000">
                        <a:srgbClr val="FFFF00"/>
                      </a:gs>
                      <a:gs pos="100000">
                        <a:srgbClr val="FFC000"/>
                      </a:gs>
                    </a:gsLst>
                    <a:path path="circle">
                      <a:fillToRect l="100000" t="100000"/>
                    </a:path>
                    <a:tileRect r="-100000" b="-100000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lvl="0" algn="ctr"/>
                  <a:endParaRPr lang="ru-RU"/>
                </a:p>
              </p:txBody>
            </p:sp>
            <p:sp>
              <p:nvSpPr>
                <p:cNvPr id="33" name="Овал 32"/>
                <p:cNvSpPr/>
                <p:nvPr/>
              </p:nvSpPr>
              <p:spPr>
                <a:xfrm>
                  <a:off x="2149522" y="1884577"/>
                  <a:ext cx="172871" cy="172871"/>
                </a:xfrm>
                <a:prstGeom prst="ellipse">
                  <a:avLst/>
                </a:prstGeom>
                <a:grpFill/>
                <a:ln w="3175">
                  <a:gradFill flip="none" rotWithShape="1">
                    <a:gsLst>
                      <a:gs pos="13000">
                        <a:srgbClr val="FFFF00"/>
                      </a:gs>
                      <a:gs pos="100000">
                        <a:srgbClr val="FFC000"/>
                      </a:gs>
                    </a:gsLst>
                    <a:path path="circle">
                      <a:fillToRect l="100000" t="100000"/>
                    </a:path>
                    <a:tileRect r="-100000" b="-100000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lvl="0" algn="ctr"/>
                  <a:endParaRPr lang="ru-RU"/>
                </a:p>
              </p:txBody>
            </p:sp>
            <p:sp>
              <p:nvSpPr>
                <p:cNvPr id="34" name="Овал 33"/>
                <p:cNvSpPr/>
                <p:nvPr/>
              </p:nvSpPr>
              <p:spPr>
                <a:xfrm>
                  <a:off x="2533934" y="1798141"/>
                  <a:ext cx="172871" cy="172871"/>
                </a:xfrm>
                <a:prstGeom prst="ellipse">
                  <a:avLst/>
                </a:prstGeom>
                <a:grpFill/>
                <a:ln w="3175">
                  <a:gradFill flip="none" rotWithShape="1">
                    <a:gsLst>
                      <a:gs pos="13000">
                        <a:srgbClr val="FFFF00"/>
                      </a:gs>
                      <a:gs pos="100000">
                        <a:srgbClr val="FFC000"/>
                      </a:gs>
                    </a:gsLst>
                    <a:path path="circle">
                      <a:fillToRect l="100000" t="100000"/>
                    </a:path>
                    <a:tileRect r="-100000" b="-100000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lvl="0" algn="ctr"/>
                  <a:endParaRPr lang="ru-RU"/>
                </a:p>
              </p:txBody>
            </p:sp>
            <p:sp>
              <p:nvSpPr>
                <p:cNvPr id="35" name="Овал 34"/>
                <p:cNvSpPr/>
                <p:nvPr/>
              </p:nvSpPr>
              <p:spPr>
                <a:xfrm>
                  <a:off x="2935035" y="1884577"/>
                  <a:ext cx="172871" cy="172871"/>
                </a:xfrm>
                <a:prstGeom prst="ellipse">
                  <a:avLst/>
                </a:prstGeom>
                <a:grpFill/>
                <a:ln w="3175">
                  <a:gradFill flip="none" rotWithShape="1">
                    <a:gsLst>
                      <a:gs pos="13000">
                        <a:srgbClr val="FFFF00"/>
                      </a:gs>
                      <a:gs pos="100000">
                        <a:srgbClr val="FFC000"/>
                      </a:gs>
                    </a:gsLst>
                    <a:path path="circle">
                      <a:fillToRect l="100000" t="100000"/>
                    </a:path>
                    <a:tileRect r="-100000" b="-100000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lvl="0" algn="ctr"/>
                  <a:endParaRPr lang="ru-RU"/>
                </a:p>
              </p:txBody>
            </p:sp>
            <p:sp>
              <p:nvSpPr>
                <p:cNvPr id="36" name="Овал 35"/>
                <p:cNvSpPr/>
                <p:nvPr/>
              </p:nvSpPr>
              <p:spPr>
                <a:xfrm>
                  <a:off x="3210265" y="2096117"/>
                  <a:ext cx="172871" cy="172871"/>
                </a:xfrm>
                <a:prstGeom prst="ellipse">
                  <a:avLst/>
                </a:prstGeom>
                <a:grpFill/>
                <a:ln w="3175">
                  <a:gradFill flip="none" rotWithShape="1">
                    <a:gsLst>
                      <a:gs pos="13000">
                        <a:srgbClr val="FFFF00"/>
                      </a:gs>
                      <a:gs pos="100000">
                        <a:srgbClr val="FFC000"/>
                      </a:gs>
                    </a:gsLst>
                    <a:path path="circle">
                      <a:fillToRect l="100000" t="100000"/>
                    </a:path>
                    <a:tileRect r="-100000" b="-100000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lvl="0" algn="ctr"/>
                  <a:endParaRPr lang="ru-RU"/>
                </a:p>
              </p:txBody>
            </p:sp>
            <p:sp>
              <p:nvSpPr>
                <p:cNvPr id="37" name="Овал 36"/>
                <p:cNvSpPr/>
                <p:nvPr/>
              </p:nvSpPr>
              <p:spPr>
                <a:xfrm>
                  <a:off x="3388131" y="2375350"/>
                  <a:ext cx="172871" cy="172871"/>
                </a:xfrm>
                <a:prstGeom prst="ellipse">
                  <a:avLst/>
                </a:prstGeom>
                <a:grpFill/>
                <a:ln w="3175">
                  <a:gradFill flip="none" rotWithShape="1">
                    <a:gsLst>
                      <a:gs pos="13000">
                        <a:srgbClr val="FFFF00"/>
                      </a:gs>
                      <a:gs pos="100000">
                        <a:srgbClr val="FFC000"/>
                      </a:gs>
                    </a:gsLst>
                    <a:path path="circle">
                      <a:fillToRect l="100000" t="100000"/>
                    </a:path>
                    <a:tileRect r="-100000" b="-100000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lvl="0" algn="ctr"/>
                  <a:endParaRPr lang="ru-RU"/>
                </a:p>
              </p:txBody>
            </p:sp>
            <p:sp>
              <p:nvSpPr>
                <p:cNvPr id="38" name="Полилиния 37"/>
                <p:cNvSpPr/>
                <p:nvPr/>
              </p:nvSpPr>
              <p:spPr>
                <a:xfrm>
                  <a:off x="2564990" y="2687391"/>
                  <a:ext cx="151184" cy="93909"/>
                </a:xfrm>
                <a:custGeom>
                  <a:avLst/>
                  <a:gdLst>
                    <a:gd name="connsiteX0" fmla="*/ 75214 w 151184"/>
                    <a:gd name="connsiteY0" fmla="*/ 0 h 93909"/>
                    <a:gd name="connsiteX1" fmla="*/ 147621 w 151184"/>
                    <a:gd name="connsiteY1" fmla="*/ 47994 h 93909"/>
                    <a:gd name="connsiteX2" fmla="*/ 151184 w 151184"/>
                    <a:gd name="connsiteY2" fmla="*/ 65646 h 93909"/>
                    <a:gd name="connsiteX3" fmla="*/ 75816 w 151184"/>
                    <a:gd name="connsiteY3" fmla="*/ 93909 h 93909"/>
                    <a:gd name="connsiteX4" fmla="*/ 0 w 151184"/>
                    <a:gd name="connsiteY4" fmla="*/ 61898 h 93909"/>
                    <a:gd name="connsiteX5" fmla="*/ 2807 w 151184"/>
                    <a:gd name="connsiteY5" fmla="*/ 47994 h 93909"/>
                    <a:gd name="connsiteX6" fmla="*/ 75214 w 151184"/>
                    <a:gd name="connsiteY6" fmla="*/ 0 h 939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51184" h="93909">
                      <a:moveTo>
                        <a:pt x="75214" y="0"/>
                      </a:moveTo>
                      <a:cubicBezTo>
                        <a:pt x="107764" y="0"/>
                        <a:pt x="135691" y="19790"/>
                        <a:pt x="147621" y="47994"/>
                      </a:cubicBezTo>
                      <a:lnTo>
                        <a:pt x="151184" y="65646"/>
                      </a:lnTo>
                      <a:lnTo>
                        <a:pt x="75816" y="93909"/>
                      </a:lnTo>
                      <a:lnTo>
                        <a:pt x="0" y="61898"/>
                      </a:lnTo>
                      <a:lnTo>
                        <a:pt x="2807" y="47994"/>
                      </a:lnTo>
                      <a:cubicBezTo>
                        <a:pt x="14737" y="19790"/>
                        <a:pt x="42664" y="0"/>
                        <a:pt x="75214" y="0"/>
                      </a:cubicBezTo>
                      <a:close/>
                    </a:path>
                  </a:pathLst>
                </a:custGeom>
                <a:grpFill/>
                <a:ln w="3175">
                  <a:gradFill flip="none" rotWithShape="1">
                    <a:gsLst>
                      <a:gs pos="13000">
                        <a:srgbClr val="FFFF00"/>
                      </a:gs>
                      <a:gs pos="100000">
                        <a:srgbClr val="FFC000"/>
                      </a:gs>
                    </a:gsLst>
                    <a:path path="circle">
                      <a:fillToRect l="100000" t="100000"/>
                    </a:path>
                    <a:tileRect r="-100000" b="-100000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lvl="0" algn="ctr"/>
                  <a:endParaRPr lang="ru-RU"/>
                </a:p>
              </p:txBody>
            </p:sp>
          </p:grpSp>
        </p:grpSp>
      </p:grpSp>
      <p:sp>
        <p:nvSpPr>
          <p:cNvPr id="43" name="Прямоугольник 42"/>
          <p:cNvSpPr/>
          <p:nvPr userDrawn="1"/>
        </p:nvSpPr>
        <p:spPr>
          <a:xfrm>
            <a:off x="523442" y="596037"/>
            <a:ext cx="5925602" cy="1979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85000"/>
              </a:lnSpc>
            </a:pPr>
            <a:r>
              <a:rPr lang="ru-RU" sz="800" spc="50" baseline="0" dirty="0" smtClean="0">
                <a:solidFill>
                  <a:schemeClr val="bg1"/>
                </a:solidFill>
                <a:latin typeface="+mn-lt"/>
              </a:rPr>
              <a:t>СОЦИАЛЬНО-ЭКОНОМИЧЕСКОЕ РАЗВИТИЕ РЕСПУБЛИКИ БАШКОРТОСТАН </a:t>
            </a:r>
          </a:p>
        </p:txBody>
      </p:sp>
    </p:spTree>
    <p:extLst>
      <p:ext uri="{BB962C8B-B14F-4D97-AF65-F5344CB8AC3E}">
        <p14:creationId xmlns:p14="http://schemas.microsoft.com/office/powerpoint/2010/main" val="300651351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дравоохранение">
    <p:bg>
      <p:bgPr>
        <a:gradFill>
          <a:gsLst>
            <a:gs pos="0">
              <a:srgbClr val="259695"/>
            </a:gs>
            <a:gs pos="52000">
              <a:srgbClr val="014A84"/>
            </a:gs>
          </a:gsLst>
          <a:path path="circle">
            <a:fillToRect l="100000" t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Антонова: Вложенные в здравоохранение средства должны работать на ...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6696"/>
            <a:ext cx="12192000" cy="69045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7411" y="0"/>
            <a:ext cx="4034590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 userDrawn="1"/>
        </p:nvSpPr>
        <p:spPr>
          <a:xfrm flipH="1">
            <a:off x="0" y="-6825"/>
            <a:ext cx="12191999" cy="6872471"/>
          </a:xfrm>
          <a:prstGeom prst="rect">
            <a:avLst/>
          </a:prstGeom>
          <a:gradFill flip="none" rotWithShape="1">
            <a:gsLst>
              <a:gs pos="25000">
                <a:srgbClr val="014A84">
                  <a:alpha val="86000"/>
                </a:srgbClr>
              </a:gs>
              <a:gs pos="0">
                <a:srgbClr val="014A84"/>
              </a:gs>
              <a:gs pos="50000">
                <a:srgbClr val="014A84">
                  <a:alpha val="80000"/>
                </a:srgbClr>
              </a:gs>
              <a:gs pos="100000">
                <a:srgbClr val="05015B">
                  <a:alpha val="51000"/>
                </a:srgbClr>
              </a:gs>
            </a:gsLst>
            <a:lin ang="0" scaled="1"/>
            <a:tileRect/>
          </a:gra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b="0" i="0" u="none" strike="noStrike" cap="none" spc="0" normalizeH="0" baseline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</a:endParaRPr>
          </a:p>
        </p:txBody>
      </p:sp>
      <p:pic>
        <p:nvPicPr>
          <p:cNvPr id="8" name="Рисунок 7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125" r="42710"/>
          <a:stretch/>
        </p:blipFill>
        <p:spPr>
          <a:xfrm>
            <a:off x="9479452" y="-19050"/>
            <a:ext cx="2712548" cy="7152888"/>
          </a:xfrm>
          <a:prstGeom prst="rect">
            <a:avLst/>
          </a:prstGeom>
        </p:spPr>
      </p:pic>
      <p:sp>
        <p:nvSpPr>
          <p:cNvPr id="14" name="Номер слайда 1023"/>
          <p:cNvSpPr txBox="1">
            <a:spLocks/>
          </p:cNvSpPr>
          <p:nvPr userDrawn="1"/>
        </p:nvSpPr>
        <p:spPr>
          <a:xfrm>
            <a:off x="11739003" y="358008"/>
            <a:ext cx="36864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94082A24-78B8-4218-8147-DE1803BD71B0}" type="slidenum">
              <a:rPr lang="ru-RU" sz="1200" b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algn="ctr"/>
              <a:t>‹#›</a:t>
            </a:fld>
            <a:endParaRPr lang="ru-RU" sz="1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Полилиния 15"/>
          <p:cNvSpPr/>
          <p:nvPr userDrawn="1"/>
        </p:nvSpPr>
        <p:spPr>
          <a:xfrm flipV="1">
            <a:off x="511011" y="328337"/>
            <a:ext cx="11236734" cy="210834"/>
          </a:xfrm>
          <a:custGeom>
            <a:avLst/>
            <a:gdLst>
              <a:gd name="connsiteX0" fmla="*/ 0 w 529390"/>
              <a:gd name="connsiteY0" fmla="*/ 0 h 0"/>
              <a:gd name="connsiteX1" fmla="*/ 529390 w 529390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529390">
                <a:moveTo>
                  <a:pt x="0" y="0"/>
                </a:moveTo>
                <a:lnTo>
                  <a:pt x="529390" y="0"/>
                </a:lnTo>
              </a:path>
            </a:pathLst>
          </a:custGeom>
          <a:noFill/>
          <a:ln w="57150">
            <a:gradFill flip="none" rotWithShape="1">
              <a:gsLst>
                <a:gs pos="0">
                  <a:srgbClr val="00B0F0"/>
                </a:gs>
                <a:gs pos="5000">
                  <a:schemeClr val="bg1"/>
                </a:gs>
                <a:gs pos="100000">
                  <a:schemeClr val="bg1"/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олилиния 16"/>
          <p:cNvSpPr/>
          <p:nvPr userDrawn="1"/>
        </p:nvSpPr>
        <p:spPr>
          <a:xfrm flipV="1">
            <a:off x="12072938" y="395083"/>
            <a:ext cx="145112" cy="144088"/>
          </a:xfrm>
          <a:custGeom>
            <a:avLst/>
            <a:gdLst>
              <a:gd name="connsiteX0" fmla="*/ 0 w 529390"/>
              <a:gd name="connsiteY0" fmla="*/ 0 h 0"/>
              <a:gd name="connsiteX1" fmla="*/ 529390 w 529390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529390">
                <a:moveTo>
                  <a:pt x="0" y="0"/>
                </a:moveTo>
                <a:lnTo>
                  <a:pt x="529390" y="0"/>
                </a:lnTo>
              </a:path>
            </a:pathLst>
          </a:custGeom>
          <a:noFill/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19" name="Группа 18"/>
          <p:cNvGrpSpPr/>
          <p:nvPr userDrawn="1"/>
        </p:nvGrpSpPr>
        <p:grpSpPr>
          <a:xfrm>
            <a:off x="104017" y="26700"/>
            <a:ext cx="699648" cy="707375"/>
            <a:chOff x="233802" y="237846"/>
            <a:chExt cx="516638" cy="522344"/>
          </a:xfrm>
        </p:grpSpPr>
        <p:grpSp>
          <p:nvGrpSpPr>
            <p:cNvPr id="20" name="Группа 19"/>
            <p:cNvGrpSpPr/>
            <p:nvPr userDrawn="1"/>
          </p:nvGrpSpPr>
          <p:grpSpPr>
            <a:xfrm flipH="1">
              <a:off x="233802" y="323000"/>
              <a:ext cx="319952" cy="437190"/>
              <a:chOff x="6983135" y="-539614"/>
              <a:chExt cx="322358" cy="440479"/>
            </a:xfrm>
          </p:grpSpPr>
          <p:sp>
            <p:nvSpPr>
              <p:cNvPr id="39" name="Полилиния 38"/>
              <p:cNvSpPr/>
              <p:nvPr userDrawn="1"/>
            </p:nvSpPr>
            <p:spPr>
              <a:xfrm>
                <a:off x="7027782" y="-402834"/>
                <a:ext cx="264246" cy="297320"/>
              </a:xfrm>
              <a:custGeom>
                <a:avLst/>
                <a:gdLst>
                  <a:gd name="connsiteX0" fmla="*/ 0 w 302931"/>
                  <a:gd name="connsiteY0" fmla="*/ 241222 h 297320"/>
                  <a:gd name="connsiteX1" fmla="*/ 302931 w 302931"/>
                  <a:gd name="connsiteY1" fmla="*/ 0 h 297320"/>
                  <a:gd name="connsiteX2" fmla="*/ 50489 w 302931"/>
                  <a:gd name="connsiteY2" fmla="*/ 297320 h 297320"/>
                  <a:gd name="connsiteX3" fmla="*/ 0 w 302931"/>
                  <a:gd name="connsiteY3" fmla="*/ 241222 h 297320"/>
                  <a:gd name="connsiteX0" fmla="*/ 0 w 313312"/>
                  <a:gd name="connsiteY0" fmla="*/ 241222 h 297320"/>
                  <a:gd name="connsiteX1" fmla="*/ 302931 w 313312"/>
                  <a:gd name="connsiteY1" fmla="*/ 0 h 297320"/>
                  <a:gd name="connsiteX2" fmla="*/ 50489 w 313312"/>
                  <a:gd name="connsiteY2" fmla="*/ 297320 h 297320"/>
                  <a:gd name="connsiteX3" fmla="*/ 0 w 313312"/>
                  <a:gd name="connsiteY3" fmla="*/ 241222 h 297320"/>
                  <a:gd name="connsiteX0" fmla="*/ 0 w 311482"/>
                  <a:gd name="connsiteY0" fmla="*/ 241222 h 297320"/>
                  <a:gd name="connsiteX1" fmla="*/ 302931 w 311482"/>
                  <a:gd name="connsiteY1" fmla="*/ 0 h 297320"/>
                  <a:gd name="connsiteX2" fmla="*/ 50489 w 311482"/>
                  <a:gd name="connsiteY2" fmla="*/ 297320 h 297320"/>
                  <a:gd name="connsiteX3" fmla="*/ 0 w 311482"/>
                  <a:gd name="connsiteY3" fmla="*/ 241222 h 297320"/>
                  <a:gd name="connsiteX0" fmla="*/ 0 w 311482"/>
                  <a:gd name="connsiteY0" fmla="*/ 241222 h 297320"/>
                  <a:gd name="connsiteX1" fmla="*/ 302931 w 311482"/>
                  <a:gd name="connsiteY1" fmla="*/ 0 h 297320"/>
                  <a:gd name="connsiteX2" fmla="*/ 50489 w 311482"/>
                  <a:gd name="connsiteY2" fmla="*/ 297320 h 297320"/>
                  <a:gd name="connsiteX3" fmla="*/ 0 w 311482"/>
                  <a:gd name="connsiteY3" fmla="*/ 241222 h 297320"/>
                  <a:gd name="connsiteX0" fmla="*/ 0 w 311482"/>
                  <a:gd name="connsiteY0" fmla="*/ 241222 h 297320"/>
                  <a:gd name="connsiteX1" fmla="*/ 302931 w 311482"/>
                  <a:gd name="connsiteY1" fmla="*/ 0 h 297320"/>
                  <a:gd name="connsiteX2" fmla="*/ 50489 w 311482"/>
                  <a:gd name="connsiteY2" fmla="*/ 297320 h 297320"/>
                  <a:gd name="connsiteX3" fmla="*/ 0 w 311482"/>
                  <a:gd name="connsiteY3" fmla="*/ 241222 h 297320"/>
                  <a:gd name="connsiteX0" fmla="*/ 0 w 260993"/>
                  <a:gd name="connsiteY0" fmla="*/ 297320 h 297320"/>
                  <a:gd name="connsiteX1" fmla="*/ 252442 w 260993"/>
                  <a:gd name="connsiteY1" fmla="*/ 0 h 297320"/>
                  <a:gd name="connsiteX2" fmla="*/ 0 w 260993"/>
                  <a:gd name="connsiteY2" fmla="*/ 297320 h 297320"/>
                  <a:gd name="connsiteX0" fmla="*/ 4476 w 265469"/>
                  <a:gd name="connsiteY0" fmla="*/ 297320 h 297320"/>
                  <a:gd name="connsiteX1" fmla="*/ 256918 w 265469"/>
                  <a:gd name="connsiteY1" fmla="*/ 0 h 297320"/>
                  <a:gd name="connsiteX2" fmla="*/ 4476 w 265469"/>
                  <a:gd name="connsiteY2" fmla="*/ 297320 h 297320"/>
                  <a:gd name="connsiteX0" fmla="*/ 4476 w 264246"/>
                  <a:gd name="connsiteY0" fmla="*/ 297320 h 297320"/>
                  <a:gd name="connsiteX1" fmla="*/ 256918 w 264246"/>
                  <a:gd name="connsiteY1" fmla="*/ 0 h 297320"/>
                  <a:gd name="connsiteX2" fmla="*/ 4476 w 264246"/>
                  <a:gd name="connsiteY2" fmla="*/ 297320 h 2973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64246" h="297320">
                    <a:moveTo>
                      <a:pt x="4476" y="297320"/>
                    </a:moveTo>
                    <a:cubicBezTo>
                      <a:pt x="-32820" y="157732"/>
                      <a:pt x="172771" y="99107"/>
                      <a:pt x="256918" y="0"/>
                    </a:cubicBezTo>
                    <a:cubicBezTo>
                      <a:pt x="318626" y="216913"/>
                      <a:pt x="-30683" y="148829"/>
                      <a:pt x="4476" y="297320"/>
                    </a:cubicBezTo>
                    <a:close/>
                  </a:path>
                </a:pathLst>
              </a:custGeom>
              <a:solidFill>
                <a:srgbClr val="0E9A2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40" name="Полилиния 39"/>
              <p:cNvSpPr/>
              <p:nvPr userDrawn="1"/>
            </p:nvSpPr>
            <p:spPr>
              <a:xfrm>
                <a:off x="7010825" y="-455976"/>
                <a:ext cx="278954" cy="356841"/>
              </a:xfrm>
              <a:custGeom>
                <a:avLst/>
                <a:gdLst>
                  <a:gd name="connsiteX0" fmla="*/ 0 w 302931"/>
                  <a:gd name="connsiteY0" fmla="*/ 241222 h 297320"/>
                  <a:gd name="connsiteX1" fmla="*/ 302931 w 302931"/>
                  <a:gd name="connsiteY1" fmla="*/ 0 h 297320"/>
                  <a:gd name="connsiteX2" fmla="*/ 50489 w 302931"/>
                  <a:gd name="connsiteY2" fmla="*/ 297320 h 297320"/>
                  <a:gd name="connsiteX3" fmla="*/ 0 w 302931"/>
                  <a:gd name="connsiteY3" fmla="*/ 241222 h 297320"/>
                  <a:gd name="connsiteX0" fmla="*/ 0 w 313312"/>
                  <a:gd name="connsiteY0" fmla="*/ 241222 h 297320"/>
                  <a:gd name="connsiteX1" fmla="*/ 302931 w 313312"/>
                  <a:gd name="connsiteY1" fmla="*/ 0 h 297320"/>
                  <a:gd name="connsiteX2" fmla="*/ 50489 w 313312"/>
                  <a:gd name="connsiteY2" fmla="*/ 297320 h 297320"/>
                  <a:gd name="connsiteX3" fmla="*/ 0 w 313312"/>
                  <a:gd name="connsiteY3" fmla="*/ 241222 h 297320"/>
                  <a:gd name="connsiteX0" fmla="*/ 0 w 311482"/>
                  <a:gd name="connsiteY0" fmla="*/ 241222 h 297320"/>
                  <a:gd name="connsiteX1" fmla="*/ 302931 w 311482"/>
                  <a:gd name="connsiteY1" fmla="*/ 0 h 297320"/>
                  <a:gd name="connsiteX2" fmla="*/ 50489 w 311482"/>
                  <a:gd name="connsiteY2" fmla="*/ 297320 h 297320"/>
                  <a:gd name="connsiteX3" fmla="*/ 0 w 311482"/>
                  <a:gd name="connsiteY3" fmla="*/ 241222 h 297320"/>
                  <a:gd name="connsiteX0" fmla="*/ 0 w 311482"/>
                  <a:gd name="connsiteY0" fmla="*/ 241222 h 297320"/>
                  <a:gd name="connsiteX1" fmla="*/ 302931 w 311482"/>
                  <a:gd name="connsiteY1" fmla="*/ 0 h 297320"/>
                  <a:gd name="connsiteX2" fmla="*/ 50489 w 311482"/>
                  <a:gd name="connsiteY2" fmla="*/ 297320 h 297320"/>
                  <a:gd name="connsiteX3" fmla="*/ 0 w 311482"/>
                  <a:gd name="connsiteY3" fmla="*/ 241222 h 297320"/>
                  <a:gd name="connsiteX0" fmla="*/ 0 w 311482"/>
                  <a:gd name="connsiteY0" fmla="*/ 241222 h 297320"/>
                  <a:gd name="connsiteX1" fmla="*/ 302931 w 311482"/>
                  <a:gd name="connsiteY1" fmla="*/ 0 h 297320"/>
                  <a:gd name="connsiteX2" fmla="*/ 50489 w 311482"/>
                  <a:gd name="connsiteY2" fmla="*/ 297320 h 297320"/>
                  <a:gd name="connsiteX3" fmla="*/ 0 w 311482"/>
                  <a:gd name="connsiteY3" fmla="*/ 241222 h 297320"/>
                  <a:gd name="connsiteX0" fmla="*/ 0 w 330834"/>
                  <a:gd name="connsiteY0" fmla="*/ 241222 h 297320"/>
                  <a:gd name="connsiteX1" fmla="*/ 302931 w 330834"/>
                  <a:gd name="connsiteY1" fmla="*/ 0 h 297320"/>
                  <a:gd name="connsiteX2" fmla="*/ 50489 w 330834"/>
                  <a:gd name="connsiteY2" fmla="*/ 297320 h 297320"/>
                  <a:gd name="connsiteX3" fmla="*/ 0 w 330834"/>
                  <a:gd name="connsiteY3" fmla="*/ 241222 h 297320"/>
                  <a:gd name="connsiteX0" fmla="*/ 0 w 331852"/>
                  <a:gd name="connsiteY0" fmla="*/ 241222 h 297320"/>
                  <a:gd name="connsiteX1" fmla="*/ 302931 w 331852"/>
                  <a:gd name="connsiteY1" fmla="*/ 0 h 297320"/>
                  <a:gd name="connsiteX2" fmla="*/ 50489 w 331852"/>
                  <a:gd name="connsiteY2" fmla="*/ 297320 h 297320"/>
                  <a:gd name="connsiteX3" fmla="*/ 0 w 331852"/>
                  <a:gd name="connsiteY3" fmla="*/ 241222 h 297320"/>
                  <a:gd name="connsiteX0" fmla="*/ 0 w 331126"/>
                  <a:gd name="connsiteY0" fmla="*/ 241222 h 347808"/>
                  <a:gd name="connsiteX1" fmla="*/ 302931 w 331126"/>
                  <a:gd name="connsiteY1" fmla="*/ 0 h 347808"/>
                  <a:gd name="connsiteX2" fmla="*/ 39269 w 331126"/>
                  <a:gd name="connsiteY2" fmla="*/ 347808 h 347808"/>
                  <a:gd name="connsiteX3" fmla="*/ 0 w 331126"/>
                  <a:gd name="connsiteY3" fmla="*/ 241222 h 347808"/>
                  <a:gd name="connsiteX0" fmla="*/ 0 w 333397"/>
                  <a:gd name="connsiteY0" fmla="*/ 241222 h 366858"/>
                  <a:gd name="connsiteX1" fmla="*/ 302931 w 333397"/>
                  <a:gd name="connsiteY1" fmla="*/ 0 h 366858"/>
                  <a:gd name="connsiteX2" fmla="*/ 72606 w 333397"/>
                  <a:gd name="connsiteY2" fmla="*/ 366858 h 366858"/>
                  <a:gd name="connsiteX3" fmla="*/ 0 w 333397"/>
                  <a:gd name="connsiteY3" fmla="*/ 241222 h 366858"/>
                  <a:gd name="connsiteX0" fmla="*/ 0 w 330139"/>
                  <a:gd name="connsiteY0" fmla="*/ 241222 h 366858"/>
                  <a:gd name="connsiteX1" fmla="*/ 302931 w 330139"/>
                  <a:gd name="connsiteY1" fmla="*/ 0 h 366858"/>
                  <a:gd name="connsiteX2" fmla="*/ 72606 w 330139"/>
                  <a:gd name="connsiteY2" fmla="*/ 366858 h 366858"/>
                  <a:gd name="connsiteX3" fmla="*/ 0 w 330139"/>
                  <a:gd name="connsiteY3" fmla="*/ 241222 h 366858"/>
                  <a:gd name="connsiteX0" fmla="*/ 340 w 257873"/>
                  <a:gd name="connsiteY0" fmla="*/ 366858 h 366858"/>
                  <a:gd name="connsiteX1" fmla="*/ 230665 w 257873"/>
                  <a:gd name="connsiteY1" fmla="*/ 0 h 366858"/>
                  <a:gd name="connsiteX2" fmla="*/ 340 w 257873"/>
                  <a:gd name="connsiteY2" fmla="*/ 366858 h 366858"/>
                  <a:gd name="connsiteX0" fmla="*/ 10868 w 268401"/>
                  <a:gd name="connsiteY0" fmla="*/ 366858 h 366858"/>
                  <a:gd name="connsiteX1" fmla="*/ 241193 w 268401"/>
                  <a:gd name="connsiteY1" fmla="*/ 0 h 366858"/>
                  <a:gd name="connsiteX2" fmla="*/ 10868 w 268401"/>
                  <a:gd name="connsiteY2" fmla="*/ 366858 h 366858"/>
                  <a:gd name="connsiteX0" fmla="*/ 29626 w 287159"/>
                  <a:gd name="connsiteY0" fmla="*/ 366858 h 366858"/>
                  <a:gd name="connsiteX1" fmla="*/ 259951 w 287159"/>
                  <a:gd name="connsiteY1" fmla="*/ 0 h 366858"/>
                  <a:gd name="connsiteX2" fmla="*/ 29626 w 287159"/>
                  <a:gd name="connsiteY2" fmla="*/ 366858 h 366858"/>
                  <a:gd name="connsiteX0" fmla="*/ 14555 w 272088"/>
                  <a:gd name="connsiteY0" fmla="*/ 366858 h 366858"/>
                  <a:gd name="connsiteX1" fmla="*/ 244880 w 272088"/>
                  <a:gd name="connsiteY1" fmla="*/ 0 h 366858"/>
                  <a:gd name="connsiteX2" fmla="*/ 14555 w 272088"/>
                  <a:gd name="connsiteY2" fmla="*/ 366858 h 366858"/>
                  <a:gd name="connsiteX0" fmla="*/ 11614 w 269147"/>
                  <a:gd name="connsiteY0" fmla="*/ 366858 h 366858"/>
                  <a:gd name="connsiteX1" fmla="*/ 241939 w 269147"/>
                  <a:gd name="connsiteY1" fmla="*/ 0 h 366858"/>
                  <a:gd name="connsiteX2" fmla="*/ 11614 w 269147"/>
                  <a:gd name="connsiteY2" fmla="*/ 366858 h 366858"/>
                  <a:gd name="connsiteX0" fmla="*/ 10990 w 287420"/>
                  <a:gd name="connsiteY0" fmla="*/ 356841 h 356841"/>
                  <a:gd name="connsiteX1" fmla="*/ 261349 w 287420"/>
                  <a:gd name="connsiteY1" fmla="*/ 0 h 356841"/>
                  <a:gd name="connsiteX2" fmla="*/ 10990 w 287420"/>
                  <a:gd name="connsiteY2" fmla="*/ 356841 h 356841"/>
                  <a:gd name="connsiteX0" fmla="*/ 13088 w 289518"/>
                  <a:gd name="connsiteY0" fmla="*/ 356841 h 356841"/>
                  <a:gd name="connsiteX1" fmla="*/ 263447 w 289518"/>
                  <a:gd name="connsiteY1" fmla="*/ 0 h 356841"/>
                  <a:gd name="connsiteX2" fmla="*/ 13088 w 289518"/>
                  <a:gd name="connsiteY2" fmla="*/ 356841 h 356841"/>
                  <a:gd name="connsiteX0" fmla="*/ 13088 w 270123"/>
                  <a:gd name="connsiteY0" fmla="*/ 356841 h 356841"/>
                  <a:gd name="connsiteX1" fmla="*/ 263447 w 270123"/>
                  <a:gd name="connsiteY1" fmla="*/ 0 h 356841"/>
                  <a:gd name="connsiteX2" fmla="*/ 13088 w 270123"/>
                  <a:gd name="connsiteY2" fmla="*/ 356841 h 356841"/>
                  <a:gd name="connsiteX0" fmla="*/ 13088 w 272865"/>
                  <a:gd name="connsiteY0" fmla="*/ 356841 h 356841"/>
                  <a:gd name="connsiteX1" fmla="*/ 263447 w 272865"/>
                  <a:gd name="connsiteY1" fmla="*/ 0 h 356841"/>
                  <a:gd name="connsiteX2" fmla="*/ 13088 w 272865"/>
                  <a:gd name="connsiteY2" fmla="*/ 356841 h 356841"/>
                  <a:gd name="connsiteX0" fmla="*/ 13088 w 271938"/>
                  <a:gd name="connsiteY0" fmla="*/ 356841 h 356841"/>
                  <a:gd name="connsiteX1" fmla="*/ 263447 w 271938"/>
                  <a:gd name="connsiteY1" fmla="*/ 0 h 356841"/>
                  <a:gd name="connsiteX2" fmla="*/ 13088 w 271938"/>
                  <a:gd name="connsiteY2" fmla="*/ 356841 h 356841"/>
                  <a:gd name="connsiteX0" fmla="*/ 20104 w 278954"/>
                  <a:gd name="connsiteY0" fmla="*/ 356841 h 356841"/>
                  <a:gd name="connsiteX1" fmla="*/ 270463 w 278954"/>
                  <a:gd name="connsiteY1" fmla="*/ 0 h 356841"/>
                  <a:gd name="connsiteX2" fmla="*/ 20104 w 278954"/>
                  <a:gd name="connsiteY2" fmla="*/ 356841 h 3568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78954" h="356841">
                    <a:moveTo>
                      <a:pt x="20104" y="356841"/>
                    </a:moveTo>
                    <a:cubicBezTo>
                      <a:pt x="-77079" y="149970"/>
                      <a:pt x="206209" y="159850"/>
                      <a:pt x="270463" y="0"/>
                    </a:cubicBezTo>
                    <a:cubicBezTo>
                      <a:pt x="339386" y="211204"/>
                      <a:pt x="-35586" y="165304"/>
                      <a:pt x="20104" y="35684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41" name="Полилиния 40"/>
              <p:cNvSpPr/>
              <p:nvPr userDrawn="1"/>
            </p:nvSpPr>
            <p:spPr>
              <a:xfrm>
                <a:off x="6983135" y="-539614"/>
                <a:ext cx="322358" cy="421145"/>
              </a:xfrm>
              <a:custGeom>
                <a:avLst/>
                <a:gdLst>
                  <a:gd name="connsiteX0" fmla="*/ 0 w 302931"/>
                  <a:gd name="connsiteY0" fmla="*/ 241222 h 297320"/>
                  <a:gd name="connsiteX1" fmla="*/ 302931 w 302931"/>
                  <a:gd name="connsiteY1" fmla="*/ 0 h 297320"/>
                  <a:gd name="connsiteX2" fmla="*/ 50489 w 302931"/>
                  <a:gd name="connsiteY2" fmla="*/ 297320 h 297320"/>
                  <a:gd name="connsiteX3" fmla="*/ 0 w 302931"/>
                  <a:gd name="connsiteY3" fmla="*/ 241222 h 297320"/>
                  <a:gd name="connsiteX0" fmla="*/ 0 w 313312"/>
                  <a:gd name="connsiteY0" fmla="*/ 241222 h 297320"/>
                  <a:gd name="connsiteX1" fmla="*/ 302931 w 313312"/>
                  <a:gd name="connsiteY1" fmla="*/ 0 h 297320"/>
                  <a:gd name="connsiteX2" fmla="*/ 50489 w 313312"/>
                  <a:gd name="connsiteY2" fmla="*/ 297320 h 297320"/>
                  <a:gd name="connsiteX3" fmla="*/ 0 w 313312"/>
                  <a:gd name="connsiteY3" fmla="*/ 241222 h 297320"/>
                  <a:gd name="connsiteX0" fmla="*/ 0 w 311482"/>
                  <a:gd name="connsiteY0" fmla="*/ 241222 h 297320"/>
                  <a:gd name="connsiteX1" fmla="*/ 302931 w 311482"/>
                  <a:gd name="connsiteY1" fmla="*/ 0 h 297320"/>
                  <a:gd name="connsiteX2" fmla="*/ 50489 w 311482"/>
                  <a:gd name="connsiteY2" fmla="*/ 297320 h 297320"/>
                  <a:gd name="connsiteX3" fmla="*/ 0 w 311482"/>
                  <a:gd name="connsiteY3" fmla="*/ 241222 h 297320"/>
                  <a:gd name="connsiteX0" fmla="*/ 0 w 311482"/>
                  <a:gd name="connsiteY0" fmla="*/ 241222 h 297320"/>
                  <a:gd name="connsiteX1" fmla="*/ 302931 w 311482"/>
                  <a:gd name="connsiteY1" fmla="*/ 0 h 297320"/>
                  <a:gd name="connsiteX2" fmla="*/ 50489 w 311482"/>
                  <a:gd name="connsiteY2" fmla="*/ 297320 h 297320"/>
                  <a:gd name="connsiteX3" fmla="*/ 0 w 311482"/>
                  <a:gd name="connsiteY3" fmla="*/ 241222 h 297320"/>
                  <a:gd name="connsiteX0" fmla="*/ 0 w 311482"/>
                  <a:gd name="connsiteY0" fmla="*/ 241222 h 297320"/>
                  <a:gd name="connsiteX1" fmla="*/ 302931 w 311482"/>
                  <a:gd name="connsiteY1" fmla="*/ 0 h 297320"/>
                  <a:gd name="connsiteX2" fmla="*/ 50489 w 311482"/>
                  <a:gd name="connsiteY2" fmla="*/ 297320 h 297320"/>
                  <a:gd name="connsiteX3" fmla="*/ 0 w 311482"/>
                  <a:gd name="connsiteY3" fmla="*/ 241222 h 297320"/>
                  <a:gd name="connsiteX0" fmla="*/ 0 w 311133"/>
                  <a:gd name="connsiteY0" fmla="*/ 241222 h 421145"/>
                  <a:gd name="connsiteX1" fmla="*/ 302931 w 311133"/>
                  <a:gd name="connsiteY1" fmla="*/ 0 h 421145"/>
                  <a:gd name="connsiteX2" fmla="*/ 36201 w 311133"/>
                  <a:gd name="connsiteY2" fmla="*/ 421145 h 421145"/>
                  <a:gd name="connsiteX3" fmla="*/ 0 w 311133"/>
                  <a:gd name="connsiteY3" fmla="*/ 241222 h 421145"/>
                  <a:gd name="connsiteX0" fmla="*/ 0 w 309409"/>
                  <a:gd name="connsiteY0" fmla="*/ 241222 h 421145"/>
                  <a:gd name="connsiteX1" fmla="*/ 302931 w 309409"/>
                  <a:gd name="connsiteY1" fmla="*/ 0 h 421145"/>
                  <a:gd name="connsiteX2" fmla="*/ 36201 w 309409"/>
                  <a:gd name="connsiteY2" fmla="*/ 421145 h 421145"/>
                  <a:gd name="connsiteX3" fmla="*/ 0 w 309409"/>
                  <a:gd name="connsiteY3" fmla="*/ 241222 h 421145"/>
                  <a:gd name="connsiteX0" fmla="*/ 8869 w 282077"/>
                  <a:gd name="connsiteY0" fmla="*/ 421145 h 421145"/>
                  <a:gd name="connsiteX1" fmla="*/ 275599 w 282077"/>
                  <a:gd name="connsiteY1" fmla="*/ 0 h 421145"/>
                  <a:gd name="connsiteX2" fmla="*/ 8869 w 282077"/>
                  <a:gd name="connsiteY2" fmla="*/ 421145 h 421145"/>
                  <a:gd name="connsiteX0" fmla="*/ 8869 w 282077"/>
                  <a:gd name="connsiteY0" fmla="*/ 421145 h 421145"/>
                  <a:gd name="connsiteX1" fmla="*/ 275599 w 282077"/>
                  <a:gd name="connsiteY1" fmla="*/ 0 h 421145"/>
                  <a:gd name="connsiteX2" fmla="*/ 8869 w 282077"/>
                  <a:gd name="connsiteY2" fmla="*/ 421145 h 421145"/>
                  <a:gd name="connsiteX0" fmla="*/ 8869 w 282077"/>
                  <a:gd name="connsiteY0" fmla="*/ 421145 h 421145"/>
                  <a:gd name="connsiteX1" fmla="*/ 275599 w 282077"/>
                  <a:gd name="connsiteY1" fmla="*/ 0 h 421145"/>
                  <a:gd name="connsiteX2" fmla="*/ 8869 w 282077"/>
                  <a:gd name="connsiteY2" fmla="*/ 421145 h 421145"/>
                  <a:gd name="connsiteX0" fmla="*/ 8869 w 282077"/>
                  <a:gd name="connsiteY0" fmla="*/ 421145 h 421145"/>
                  <a:gd name="connsiteX1" fmla="*/ 275599 w 282077"/>
                  <a:gd name="connsiteY1" fmla="*/ 0 h 421145"/>
                  <a:gd name="connsiteX2" fmla="*/ 8869 w 282077"/>
                  <a:gd name="connsiteY2" fmla="*/ 421145 h 421145"/>
                  <a:gd name="connsiteX0" fmla="*/ 12473 w 285681"/>
                  <a:gd name="connsiteY0" fmla="*/ 421145 h 421145"/>
                  <a:gd name="connsiteX1" fmla="*/ 279203 w 285681"/>
                  <a:gd name="connsiteY1" fmla="*/ 0 h 421145"/>
                  <a:gd name="connsiteX2" fmla="*/ 12473 w 285681"/>
                  <a:gd name="connsiteY2" fmla="*/ 421145 h 421145"/>
                  <a:gd name="connsiteX0" fmla="*/ 22697 w 295905"/>
                  <a:gd name="connsiteY0" fmla="*/ 421145 h 421145"/>
                  <a:gd name="connsiteX1" fmla="*/ 289427 w 295905"/>
                  <a:gd name="connsiteY1" fmla="*/ 0 h 421145"/>
                  <a:gd name="connsiteX2" fmla="*/ 22697 w 295905"/>
                  <a:gd name="connsiteY2" fmla="*/ 421145 h 421145"/>
                  <a:gd name="connsiteX0" fmla="*/ 22697 w 298441"/>
                  <a:gd name="connsiteY0" fmla="*/ 421145 h 421145"/>
                  <a:gd name="connsiteX1" fmla="*/ 289427 w 298441"/>
                  <a:gd name="connsiteY1" fmla="*/ 0 h 421145"/>
                  <a:gd name="connsiteX2" fmla="*/ 22697 w 298441"/>
                  <a:gd name="connsiteY2" fmla="*/ 421145 h 421145"/>
                  <a:gd name="connsiteX0" fmla="*/ 22697 w 299179"/>
                  <a:gd name="connsiteY0" fmla="*/ 421145 h 421145"/>
                  <a:gd name="connsiteX1" fmla="*/ 289427 w 299179"/>
                  <a:gd name="connsiteY1" fmla="*/ 0 h 421145"/>
                  <a:gd name="connsiteX2" fmla="*/ 22697 w 299179"/>
                  <a:gd name="connsiteY2" fmla="*/ 421145 h 421145"/>
                  <a:gd name="connsiteX0" fmla="*/ 46738 w 323220"/>
                  <a:gd name="connsiteY0" fmla="*/ 421145 h 421145"/>
                  <a:gd name="connsiteX1" fmla="*/ 313468 w 323220"/>
                  <a:gd name="connsiteY1" fmla="*/ 0 h 421145"/>
                  <a:gd name="connsiteX2" fmla="*/ 46738 w 323220"/>
                  <a:gd name="connsiteY2" fmla="*/ 421145 h 421145"/>
                  <a:gd name="connsiteX0" fmla="*/ 46738 w 322358"/>
                  <a:gd name="connsiteY0" fmla="*/ 421145 h 421145"/>
                  <a:gd name="connsiteX1" fmla="*/ 313468 w 322358"/>
                  <a:gd name="connsiteY1" fmla="*/ 0 h 421145"/>
                  <a:gd name="connsiteX2" fmla="*/ 46738 w 322358"/>
                  <a:gd name="connsiteY2" fmla="*/ 421145 h 421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22358" h="421145">
                    <a:moveTo>
                      <a:pt x="46738" y="421145"/>
                    </a:moveTo>
                    <a:cubicBezTo>
                      <a:pt x="-124824" y="241031"/>
                      <a:pt x="224558" y="195151"/>
                      <a:pt x="313468" y="0"/>
                    </a:cubicBezTo>
                    <a:cubicBezTo>
                      <a:pt x="387989" y="245101"/>
                      <a:pt x="-32768" y="193087"/>
                      <a:pt x="46738" y="421145"/>
                    </a:cubicBezTo>
                    <a:close/>
                  </a:path>
                </a:pathLst>
              </a:custGeom>
              <a:solidFill>
                <a:srgbClr val="00B0F0"/>
              </a:solidFill>
              <a:ln>
                <a:noFill/>
              </a:ln>
              <a:effectLst>
                <a:outerShdw blurRad="215900" dist="38100" algn="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grpSp>
          <p:nvGrpSpPr>
            <p:cNvPr id="21" name="Группа 20"/>
            <p:cNvGrpSpPr/>
            <p:nvPr userDrawn="1"/>
          </p:nvGrpSpPr>
          <p:grpSpPr>
            <a:xfrm flipH="1">
              <a:off x="267448" y="237846"/>
              <a:ext cx="482992" cy="498081"/>
              <a:chOff x="1708177" y="1798141"/>
              <a:chExt cx="1852825" cy="1910708"/>
            </a:xfrm>
            <a:gradFill flip="none" rotWithShape="1">
              <a:gsLst>
                <a:gs pos="17000">
                  <a:srgbClr val="FFFF00"/>
                </a:gs>
                <a:gs pos="100000">
                  <a:schemeClr val="accent4">
                    <a:lumMod val="60000"/>
                    <a:lumOff val="40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</p:grpSpPr>
          <p:sp>
            <p:nvSpPr>
              <p:cNvPr id="22" name="Полилиния 21"/>
              <p:cNvSpPr/>
              <p:nvPr/>
            </p:nvSpPr>
            <p:spPr>
              <a:xfrm>
                <a:off x="2626357" y="2748564"/>
                <a:ext cx="45719" cy="960285"/>
              </a:xfrm>
              <a:custGeom>
                <a:avLst/>
                <a:gdLst>
                  <a:gd name="connsiteX0" fmla="*/ 47625 w 47625"/>
                  <a:gd name="connsiteY0" fmla="*/ 0 h 1331119"/>
                  <a:gd name="connsiteX1" fmla="*/ 47625 w 47625"/>
                  <a:gd name="connsiteY1" fmla="*/ 1331119 h 1331119"/>
                  <a:gd name="connsiteX2" fmla="*/ 0 w 47625"/>
                  <a:gd name="connsiteY2" fmla="*/ 1331119 h 1331119"/>
                  <a:gd name="connsiteX0" fmla="*/ 0 w 0"/>
                  <a:gd name="connsiteY0" fmla="*/ 0 h 1331119"/>
                  <a:gd name="connsiteX1" fmla="*/ 0 w 0"/>
                  <a:gd name="connsiteY1" fmla="*/ 1331119 h 13311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h="1331119">
                    <a:moveTo>
                      <a:pt x="0" y="0"/>
                    </a:moveTo>
                    <a:lnTo>
                      <a:pt x="0" y="1331119"/>
                    </a:lnTo>
                  </a:path>
                </a:pathLst>
              </a:custGeom>
              <a:grpFill/>
              <a:ln w="3175">
                <a:gradFill flip="none" rotWithShape="1">
                  <a:gsLst>
                    <a:gs pos="13000">
                      <a:srgbClr val="FFFF00"/>
                    </a:gs>
                    <a:gs pos="100000">
                      <a:srgbClr val="FFC000"/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lvl="0" algn="ctr"/>
                <a:endParaRPr lang="ru-RU"/>
              </a:p>
            </p:txBody>
          </p:sp>
          <p:grpSp>
            <p:nvGrpSpPr>
              <p:cNvPr id="23" name="Группа 22"/>
              <p:cNvGrpSpPr/>
              <p:nvPr/>
            </p:nvGrpSpPr>
            <p:grpSpPr>
              <a:xfrm>
                <a:off x="1708177" y="1798141"/>
                <a:ext cx="1852825" cy="1106955"/>
                <a:chOff x="1708177" y="1798141"/>
                <a:chExt cx="1852825" cy="1106955"/>
              </a:xfrm>
              <a:grpFill/>
            </p:grpSpPr>
            <p:sp>
              <p:nvSpPr>
                <p:cNvPr id="24" name="Полилиния 23"/>
                <p:cNvSpPr/>
                <p:nvPr/>
              </p:nvSpPr>
              <p:spPr>
                <a:xfrm>
                  <a:off x="2620370" y="1933433"/>
                  <a:ext cx="19834" cy="832540"/>
                </a:xfrm>
                <a:custGeom>
                  <a:avLst/>
                  <a:gdLst>
                    <a:gd name="connsiteX0" fmla="*/ 13648 w 13648"/>
                    <a:gd name="connsiteY0" fmla="*/ 832513 h 832513"/>
                    <a:gd name="connsiteX1" fmla="*/ 0 w 13648"/>
                    <a:gd name="connsiteY1" fmla="*/ 0 h 832513"/>
                    <a:gd name="connsiteX2" fmla="*/ 13648 w 13648"/>
                    <a:gd name="connsiteY2" fmla="*/ 832513 h 832513"/>
                    <a:gd name="connsiteX0" fmla="*/ 13648 w 19834"/>
                    <a:gd name="connsiteY0" fmla="*/ 832513 h 891203"/>
                    <a:gd name="connsiteX1" fmla="*/ 0 w 19834"/>
                    <a:gd name="connsiteY1" fmla="*/ 0 h 891203"/>
                    <a:gd name="connsiteX2" fmla="*/ 13648 w 19834"/>
                    <a:gd name="connsiteY2" fmla="*/ 832513 h 891203"/>
                    <a:gd name="connsiteX0" fmla="*/ 13648 w 19834"/>
                    <a:gd name="connsiteY0" fmla="*/ 832513 h 832540"/>
                    <a:gd name="connsiteX1" fmla="*/ 0 w 19834"/>
                    <a:gd name="connsiteY1" fmla="*/ 0 h 832540"/>
                    <a:gd name="connsiteX2" fmla="*/ 13648 w 19834"/>
                    <a:gd name="connsiteY2" fmla="*/ 832513 h 8325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9834" h="832540">
                      <a:moveTo>
                        <a:pt x="13648" y="832513"/>
                      </a:moveTo>
                      <a:cubicBezTo>
                        <a:pt x="-4549" y="827962"/>
                        <a:pt x="4549" y="277504"/>
                        <a:pt x="0" y="0"/>
                      </a:cubicBezTo>
                      <a:cubicBezTo>
                        <a:pt x="4549" y="277504"/>
                        <a:pt x="31845" y="837064"/>
                        <a:pt x="13648" y="832513"/>
                      </a:cubicBezTo>
                      <a:close/>
                    </a:path>
                  </a:pathLst>
                </a:custGeom>
                <a:grpFill/>
                <a:ln w="3175">
                  <a:gradFill flip="none" rotWithShape="1">
                    <a:gsLst>
                      <a:gs pos="13000">
                        <a:srgbClr val="FFFF00"/>
                      </a:gs>
                      <a:gs pos="100000">
                        <a:srgbClr val="FFC000"/>
                      </a:gs>
                    </a:gsLst>
                    <a:path path="circle">
                      <a:fillToRect l="100000" t="100000"/>
                    </a:path>
                    <a:tileRect r="-100000" b="-100000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lvl="0" algn="ctr"/>
                  <a:endParaRPr lang="ru-RU"/>
                </a:p>
              </p:txBody>
            </p:sp>
            <p:sp>
              <p:nvSpPr>
                <p:cNvPr id="25" name="Полилиния 24"/>
                <p:cNvSpPr/>
                <p:nvPr/>
              </p:nvSpPr>
              <p:spPr>
                <a:xfrm>
                  <a:off x="2647773" y="2009775"/>
                  <a:ext cx="369271" cy="731150"/>
                </a:xfrm>
                <a:custGeom>
                  <a:avLst/>
                  <a:gdLst>
                    <a:gd name="connsiteX0" fmla="*/ 0 w 385763"/>
                    <a:gd name="connsiteY0" fmla="*/ 719138 h 719138"/>
                    <a:gd name="connsiteX1" fmla="*/ 385763 w 385763"/>
                    <a:gd name="connsiteY1" fmla="*/ 0 h 719138"/>
                    <a:gd name="connsiteX2" fmla="*/ 0 w 385763"/>
                    <a:gd name="connsiteY2" fmla="*/ 719138 h 719138"/>
                    <a:gd name="connsiteX0" fmla="*/ 1423 w 387186"/>
                    <a:gd name="connsiteY0" fmla="*/ 719138 h 719475"/>
                    <a:gd name="connsiteX1" fmla="*/ 387186 w 387186"/>
                    <a:gd name="connsiteY1" fmla="*/ 0 h 719475"/>
                    <a:gd name="connsiteX2" fmla="*/ 1423 w 387186"/>
                    <a:gd name="connsiteY2" fmla="*/ 719138 h 719475"/>
                    <a:gd name="connsiteX0" fmla="*/ 1041 w 370135"/>
                    <a:gd name="connsiteY0" fmla="*/ 731044 h 731269"/>
                    <a:gd name="connsiteX1" fmla="*/ 370135 w 370135"/>
                    <a:gd name="connsiteY1" fmla="*/ 0 h 731269"/>
                    <a:gd name="connsiteX2" fmla="*/ 1041 w 370135"/>
                    <a:gd name="connsiteY2" fmla="*/ 731044 h 731269"/>
                    <a:gd name="connsiteX0" fmla="*/ 177 w 369271"/>
                    <a:gd name="connsiteY0" fmla="*/ 731044 h 731150"/>
                    <a:gd name="connsiteX1" fmla="*/ 369271 w 369271"/>
                    <a:gd name="connsiteY1" fmla="*/ 0 h 731150"/>
                    <a:gd name="connsiteX2" fmla="*/ 177 w 369271"/>
                    <a:gd name="connsiteY2" fmla="*/ 731044 h 7311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369271" h="731150">
                      <a:moveTo>
                        <a:pt x="177" y="731044"/>
                      </a:moveTo>
                      <a:cubicBezTo>
                        <a:pt x="-9349" y="720726"/>
                        <a:pt x="369271" y="0"/>
                        <a:pt x="369271" y="0"/>
                      </a:cubicBezTo>
                      <a:cubicBezTo>
                        <a:pt x="369271" y="0"/>
                        <a:pt x="9703" y="741362"/>
                        <a:pt x="177" y="731044"/>
                      </a:cubicBezTo>
                      <a:close/>
                    </a:path>
                  </a:pathLst>
                </a:custGeom>
                <a:grpFill/>
                <a:ln w="3175">
                  <a:gradFill flip="none" rotWithShape="1">
                    <a:gsLst>
                      <a:gs pos="13000">
                        <a:srgbClr val="FFFF00"/>
                      </a:gs>
                      <a:gs pos="100000">
                        <a:srgbClr val="FFC000"/>
                      </a:gs>
                    </a:gsLst>
                    <a:path path="circle">
                      <a:fillToRect l="100000" t="100000"/>
                    </a:path>
                    <a:tileRect r="-100000" b="-100000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lvl="0" algn="ctr"/>
                  <a:endParaRPr lang="ru-RU"/>
                </a:p>
              </p:txBody>
            </p:sp>
            <p:sp>
              <p:nvSpPr>
                <p:cNvPr id="26" name="Полилиния 25"/>
                <p:cNvSpPr/>
                <p:nvPr/>
              </p:nvSpPr>
              <p:spPr>
                <a:xfrm flipH="1">
                  <a:off x="2257998" y="2011116"/>
                  <a:ext cx="369271" cy="731150"/>
                </a:xfrm>
                <a:custGeom>
                  <a:avLst/>
                  <a:gdLst>
                    <a:gd name="connsiteX0" fmla="*/ 0 w 385763"/>
                    <a:gd name="connsiteY0" fmla="*/ 719138 h 719138"/>
                    <a:gd name="connsiteX1" fmla="*/ 385763 w 385763"/>
                    <a:gd name="connsiteY1" fmla="*/ 0 h 719138"/>
                    <a:gd name="connsiteX2" fmla="*/ 0 w 385763"/>
                    <a:gd name="connsiteY2" fmla="*/ 719138 h 719138"/>
                    <a:gd name="connsiteX0" fmla="*/ 1423 w 387186"/>
                    <a:gd name="connsiteY0" fmla="*/ 719138 h 719475"/>
                    <a:gd name="connsiteX1" fmla="*/ 387186 w 387186"/>
                    <a:gd name="connsiteY1" fmla="*/ 0 h 719475"/>
                    <a:gd name="connsiteX2" fmla="*/ 1423 w 387186"/>
                    <a:gd name="connsiteY2" fmla="*/ 719138 h 719475"/>
                    <a:gd name="connsiteX0" fmla="*/ 1041 w 370135"/>
                    <a:gd name="connsiteY0" fmla="*/ 731044 h 731269"/>
                    <a:gd name="connsiteX1" fmla="*/ 370135 w 370135"/>
                    <a:gd name="connsiteY1" fmla="*/ 0 h 731269"/>
                    <a:gd name="connsiteX2" fmla="*/ 1041 w 370135"/>
                    <a:gd name="connsiteY2" fmla="*/ 731044 h 731269"/>
                    <a:gd name="connsiteX0" fmla="*/ 177 w 369271"/>
                    <a:gd name="connsiteY0" fmla="*/ 731044 h 731150"/>
                    <a:gd name="connsiteX1" fmla="*/ 369271 w 369271"/>
                    <a:gd name="connsiteY1" fmla="*/ 0 h 731150"/>
                    <a:gd name="connsiteX2" fmla="*/ 177 w 369271"/>
                    <a:gd name="connsiteY2" fmla="*/ 731044 h 7311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369271" h="731150">
                      <a:moveTo>
                        <a:pt x="177" y="731044"/>
                      </a:moveTo>
                      <a:cubicBezTo>
                        <a:pt x="-9349" y="720726"/>
                        <a:pt x="369271" y="0"/>
                        <a:pt x="369271" y="0"/>
                      </a:cubicBezTo>
                      <a:cubicBezTo>
                        <a:pt x="369271" y="0"/>
                        <a:pt x="9703" y="741362"/>
                        <a:pt x="177" y="731044"/>
                      </a:cubicBezTo>
                      <a:close/>
                    </a:path>
                  </a:pathLst>
                </a:custGeom>
                <a:grpFill/>
                <a:ln w="3175">
                  <a:gradFill flip="none" rotWithShape="1">
                    <a:gsLst>
                      <a:gs pos="13000">
                        <a:srgbClr val="FFFF00"/>
                      </a:gs>
                      <a:gs pos="100000">
                        <a:srgbClr val="FFC000"/>
                      </a:gs>
                    </a:gsLst>
                    <a:path path="circle">
                      <a:fillToRect l="100000" t="100000"/>
                    </a:path>
                    <a:tileRect r="-100000" b="-100000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lvl="0" algn="ctr"/>
                  <a:endParaRPr lang="ru-RU"/>
                </a:p>
              </p:txBody>
            </p:sp>
            <p:sp>
              <p:nvSpPr>
                <p:cNvPr id="27" name="Полилиния 26"/>
                <p:cNvSpPr/>
                <p:nvPr/>
              </p:nvSpPr>
              <p:spPr>
                <a:xfrm>
                  <a:off x="2031207" y="2212181"/>
                  <a:ext cx="569420" cy="528638"/>
                </a:xfrm>
                <a:custGeom>
                  <a:avLst/>
                  <a:gdLst>
                    <a:gd name="connsiteX0" fmla="*/ 569119 w 569119"/>
                    <a:gd name="connsiteY0" fmla="*/ 528638 h 528638"/>
                    <a:gd name="connsiteX1" fmla="*/ 0 w 569119"/>
                    <a:gd name="connsiteY1" fmla="*/ 0 h 528638"/>
                    <a:gd name="connsiteX2" fmla="*/ 569119 w 569119"/>
                    <a:gd name="connsiteY2" fmla="*/ 528638 h 528638"/>
                    <a:gd name="connsiteX0" fmla="*/ 569119 w 569676"/>
                    <a:gd name="connsiteY0" fmla="*/ 528638 h 529043"/>
                    <a:gd name="connsiteX1" fmla="*/ 0 w 569676"/>
                    <a:gd name="connsiteY1" fmla="*/ 0 h 529043"/>
                    <a:gd name="connsiteX2" fmla="*/ 569119 w 569676"/>
                    <a:gd name="connsiteY2" fmla="*/ 528638 h 529043"/>
                    <a:gd name="connsiteX0" fmla="*/ 569119 w 569420"/>
                    <a:gd name="connsiteY0" fmla="*/ 528638 h 528638"/>
                    <a:gd name="connsiteX1" fmla="*/ 0 w 569420"/>
                    <a:gd name="connsiteY1" fmla="*/ 0 h 528638"/>
                    <a:gd name="connsiteX2" fmla="*/ 569119 w 569420"/>
                    <a:gd name="connsiteY2" fmla="*/ 528638 h 5286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569420" h="528638">
                      <a:moveTo>
                        <a:pt x="569119" y="528638"/>
                      </a:moveTo>
                      <a:lnTo>
                        <a:pt x="0" y="0"/>
                      </a:lnTo>
                      <a:cubicBezTo>
                        <a:pt x="189706" y="176213"/>
                        <a:pt x="581819" y="516732"/>
                        <a:pt x="569119" y="528638"/>
                      </a:cubicBezTo>
                      <a:close/>
                    </a:path>
                  </a:pathLst>
                </a:custGeom>
                <a:grpFill/>
                <a:ln w="3175">
                  <a:gradFill flip="none" rotWithShape="1">
                    <a:gsLst>
                      <a:gs pos="13000">
                        <a:srgbClr val="FFFF00"/>
                      </a:gs>
                      <a:gs pos="100000">
                        <a:srgbClr val="FFC000"/>
                      </a:gs>
                    </a:gsLst>
                    <a:path path="circle">
                      <a:fillToRect l="100000" t="100000"/>
                    </a:path>
                    <a:tileRect r="-100000" b="-100000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lvl="0" algn="ctr"/>
                  <a:endParaRPr lang="ru-RU"/>
                </a:p>
              </p:txBody>
            </p:sp>
            <p:sp>
              <p:nvSpPr>
                <p:cNvPr id="28" name="Полилиния 27"/>
                <p:cNvSpPr/>
                <p:nvPr/>
              </p:nvSpPr>
              <p:spPr>
                <a:xfrm flipH="1">
                  <a:off x="2680537" y="2215487"/>
                  <a:ext cx="569420" cy="528638"/>
                </a:xfrm>
                <a:custGeom>
                  <a:avLst/>
                  <a:gdLst>
                    <a:gd name="connsiteX0" fmla="*/ 569119 w 569119"/>
                    <a:gd name="connsiteY0" fmla="*/ 528638 h 528638"/>
                    <a:gd name="connsiteX1" fmla="*/ 0 w 569119"/>
                    <a:gd name="connsiteY1" fmla="*/ 0 h 528638"/>
                    <a:gd name="connsiteX2" fmla="*/ 569119 w 569119"/>
                    <a:gd name="connsiteY2" fmla="*/ 528638 h 528638"/>
                    <a:gd name="connsiteX0" fmla="*/ 569119 w 569676"/>
                    <a:gd name="connsiteY0" fmla="*/ 528638 h 529043"/>
                    <a:gd name="connsiteX1" fmla="*/ 0 w 569676"/>
                    <a:gd name="connsiteY1" fmla="*/ 0 h 529043"/>
                    <a:gd name="connsiteX2" fmla="*/ 569119 w 569676"/>
                    <a:gd name="connsiteY2" fmla="*/ 528638 h 529043"/>
                    <a:gd name="connsiteX0" fmla="*/ 569119 w 569420"/>
                    <a:gd name="connsiteY0" fmla="*/ 528638 h 528638"/>
                    <a:gd name="connsiteX1" fmla="*/ 0 w 569420"/>
                    <a:gd name="connsiteY1" fmla="*/ 0 h 528638"/>
                    <a:gd name="connsiteX2" fmla="*/ 569119 w 569420"/>
                    <a:gd name="connsiteY2" fmla="*/ 528638 h 5286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569420" h="528638">
                      <a:moveTo>
                        <a:pt x="569119" y="528638"/>
                      </a:moveTo>
                      <a:lnTo>
                        <a:pt x="0" y="0"/>
                      </a:lnTo>
                      <a:cubicBezTo>
                        <a:pt x="189706" y="176213"/>
                        <a:pt x="581819" y="516732"/>
                        <a:pt x="569119" y="528638"/>
                      </a:cubicBezTo>
                      <a:close/>
                    </a:path>
                  </a:pathLst>
                </a:custGeom>
                <a:grpFill/>
                <a:ln w="3175">
                  <a:gradFill flip="none" rotWithShape="1">
                    <a:gsLst>
                      <a:gs pos="13000">
                        <a:srgbClr val="FFFF00"/>
                      </a:gs>
                      <a:gs pos="100000">
                        <a:srgbClr val="FFC000"/>
                      </a:gs>
                    </a:gsLst>
                    <a:path path="circle">
                      <a:fillToRect l="100000" t="100000"/>
                    </a:path>
                    <a:tileRect r="-100000" b="-100000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lvl="0" algn="ctr"/>
                  <a:endParaRPr lang="ru-RU"/>
                </a:p>
              </p:txBody>
            </p:sp>
            <p:sp>
              <p:nvSpPr>
                <p:cNvPr id="29" name="Полилиния 28"/>
                <p:cNvSpPr/>
                <p:nvPr/>
              </p:nvSpPr>
              <p:spPr>
                <a:xfrm rot="20280740">
                  <a:off x="1972322" y="2366934"/>
                  <a:ext cx="569420" cy="528638"/>
                </a:xfrm>
                <a:custGeom>
                  <a:avLst/>
                  <a:gdLst>
                    <a:gd name="connsiteX0" fmla="*/ 569119 w 569119"/>
                    <a:gd name="connsiteY0" fmla="*/ 528638 h 528638"/>
                    <a:gd name="connsiteX1" fmla="*/ 0 w 569119"/>
                    <a:gd name="connsiteY1" fmla="*/ 0 h 528638"/>
                    <a:gd name="connsiteX2" fmla="*/ 569119 w 569119"/>
                    <a:gd name="connsiteY2" fmla="*/ 528638 h 528638"/>
                    <a:gd name="connsiteX0" fmla="*/ 569119 w 569676"/>
                    <a:gd name="connsiteY0" fmla="*/ 528638 h 529043"/>
                    <a:gd name="connsiteX1" fmla="*/ 0 w 569676"/>
                    <a:gd name="connsiteY1" fmla="*/ 0 h 529043"/>
                    <a:gd name="connsiteX2" fmla="*/ 569119 w 569676"/>
                    <a:gd name="connsiteY2" fmla="*/ 528638 h 529043"/>
                    <a:gd name="connsiteX0" fmla="*/ 569119 w 569420"/>
                    <a:gd name="connsiteY0" fmla="*/ 528638 h 528638"/>
                    <a:gd name="connsiteX1" fmla="*/ 0 w 569420"/>
                    <a:gd name="connsiteY1" fmla="*/ 0 h 528638"/>
                    <a:gd name="connsiteX2" fmla="*/ 569119 w 569420"/>
                    <a:gd name="connsiteY2" fmla="*/ 528638 h 5286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569420" h="528638">
                      <a:moveTo>
                        <a:pt x="569119" y="528638"/>
                      </a:moveTo>
                      <a:lnTo>
                        <a:pt x="0" y="0"/>
                      </a:lnTo>
                      <a:cubicBezTo>
                        <a:pt x="189706" y="176213"/>
                        <a:pt x="581819" y="516732"/>
                        <a:pt x="569119" y="528638"/>
                      </a:cubicBezTo>
                      <a:close/>
                    </a:path>
                  </a:pathLst>
                </a:custGeom>
                <a:grpFill/>
                <a:ln w="3175">
                  <a:gradFill flip="none" rotWithShape="1">
                    <a:gsLst>
                      <a:gs pos="13000">
                        <a:srgbClr val="FFFF00"/>
                      </a:gs>
                      <a:gs pos="100000">
                        <a:srgbClr val="FFC000"/>
                      </a:gs>
                    </a:gsLst>
                    <a:path path="circle">
                      <a:fillToRect l="100000" t="100000"/>
                    </a:path>
                    <a:tileRect r="-100000" b="-100000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lvl="0" algn="ctr"/>
                  <a:endParaRPr lang="ru-RU"/>
                </a:p>
              </p:txBody>
            </p:sp>
            <p:sp>
              <p:nvSpPr>
                <p:cNvPr id="30" name="Полилиния 29"/>
                <p:cNvSpPr/>
                <p:nvPr/>
              </p:nvSpPr>
              <p:spPr>
                <a:xfrm rot="1319260" flipH="1">
                  <a:off x="2729441" y="2376458"/>
                  <a:ext cx="569420" cy="528638"/>
                </a:xfrm>
                <a:custGeom>
                  <a:avLst/>
                  <a:gdLst>
                    <a:gd name="connsiteX0" fmla="*/ 569119 w 569119"/>
                    <a:gd name="connsiteY0" fmla="*/ 528638 h 528638"/>
                    <a:gd name="connsiteX1" fmla="*/ 0 w 569119"/>
                    <a:gd name="connsiteY1" fmla="*/ 0 h 528638"/>
                    <a:gd name="connsiteX2" fmla="*/ 569119 w 569119"/>
                    <a:gd name="connsiteY2" fmla="*/ 528638 h 528638"/>
                    <a:gd name="connsiteX0" fmla="*/ 569119 w 569676"/>
                    <a:gd name="connsiteY0" fmla="*/ 528638 h 529043"/>
                    <a:gd name="connsiteX1" fmla="*/ 0 w 569676"/>
                    <a:gd name="connsiteY1" fmla="*/ 0 h 529043"/>
                    <a:gd name="connsiteX2" fmla="*/ 569119 w 569676"/>
                    <a:gd name="connsiteY2" fmla="*/ 528638 h 529043"/>
                    <a:gd name="connsiteX0" fmla="*/ 569119 w 569420"/>
                    <a:gd name="connsiteY0" fmla="*/ 528638 h 528638"/>
                    <a:gd name="connsiteX1" fmla="*/ 0 w 569420"/>
                    <a:gd name="connsiteY1" fmla="*/ 0 h 528638"/>
                    <a:gd name="connsiteX2" fmla="*/ 569119 w 569420"/>
                    <a:gd name="connsiteY2" fmla="*/ 528638 h 5286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569420" h="528638">
                      <a:moveTo>
                        <a:pt x="569119" y="528638"/>
                      </a:moveTo>
                      <a:lnTo>
                        <a:pt x="0" y="0"/>
                      </a:lnTo>
                      <a:cubicBezTo>
                        <a:pt x="189706" y="176213"/>
                        <a:pt x="581819" y="516732"/>
                        <a:pt x="569119" y="528638"/>
                      </a:cubicBezTo>
                      <a:close/>
                    </a:path>
                  </a:pathLst>
                </a:custGeom>
                <a:grpFill/>
                <a:ln w="3175">
                  <a:gradFill flip="none" rotWithShape="1">
                    <a:gsLst>
                      <a:gs pos="13000">
                        <a:srgbClr val="FFFF00"/>
                      </a:gs>
                      <a:gs pos="100000">
                        <a:srgbClr val="FFC000"/>
                      </a:gs>
                    </a:gsLst>
                    <a:path path="circle">
                      <a:fillToRect l="100000" t="100000"/>
                    </a:path>
                    <a:tileRect r="-100000" b="-100000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lvl="0" algn="ctr"/>
                  <a:endParaRPr lang="ru-RU" dirty="0"/>
                </a:p>
              </p:txBody>
            </p:sp>
            <p:sp>
              <p:nvSpPr>
                <p:cNvPr id="31" name="Овал 30"/>
                <p:cNvSpPr/>
                <p:nvPr/>
              </p:nvSpPr>
              <p:spPr>
                <a:xfrm>
                  <a:off x="1708177" y="2375350"/>
                  <a:ext cx="172871" cy="172871"/>
                </a:xfrm>
                <a:prstGeom prst="ellipse">
                  <a:avLst/>
                </a:prstGeom>
                <a:grpFill/>
                <a:ln w="3175">
                  <a:gradFill flip="none" rotWithShape="1">
                    <a:gsLst>
                      <a:gs pos="13000">
                        <a:srgbClr val="FFFF00"/>
                      </a:gs>
                      <a:gs pos="100000">
                        <a:srgbClr val="FFC000"/>
                      </a:gs>
                    </a:gsLst>
                    <a:path path="circle">
                      <a:fillToRect l="100000" t="100000"/>
                    </a:path>
                    <a:tileRect r="-100000" b="-100000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lvl="0" algn="ctr"/>
                  <a:endParaRPr lang="ru-RU"/>
                </a:p>
              </p:txBody>
            </p:sp>
            <p:sp>
              <p:nvSpPr>
                <p:cNvPr id="32" name="Овал 31"/>
                <p:cNvSpPr/>
                <p:nvPr/>
              </p:nvSpPr>
              <p:spPr>
                <a:xfrm>
                  <a:off x="1883391" y="2096117"/>
                  <a:ext cx="172871" cy="172871"/>
                </a:xfrm>
                <a:prstGeom prst="ellipse">
                  <a:avLst/>
                </a:prstGeom>
                <a:grpFill/>
                <a:ln w="3175">
                  <a:gradFill flip="none" rotWithShape="1">
                    <a:gsLst>
                      <a:gs pos="13000">
                        <a:srgbClr val="FFFF00"/>
                      </a:gs>
                      <a:gs pos="100000">
                        <a:srgbClr val="FFC000"/>
                      </a:gs>
                    </a:gsLst>
                    <a:path path="circle">
                      <a:fillToRect l="100000" t="100000"/>
                    </a:path>
                    <a:tileRect r="-100000" b="-100000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lvl="0" algn="ctr"/>
                  <a:endParaRPr lang="ru-RU"/>
                </a:p>
              </p:txBody>
            </p:sp>
            <p:sp>
              <p:nvSpPr>
                <p:cNvPr id="33" name="Овал 32"/>
                <p:cNvSpPr/>
                <p:nvPr/>
              </p:nvSpPr>
              <p:spPr>
                <a:xfrm>
                  <a:off x="2149522" y="1884577"/>
                  <a:ext cx="172871" cy="172871"/>
                </a:xfrm>
                <a:prstGeom prst="ellipse">
                  <a:avLst/>
                </a:prstGeom>
                <a:grpFill/>
                <a:ln w="3175">
                  <a:gradFill flip="none" rotWithShape="1">
                    <a:gsLst>
                      <a:gs pos="13000">
                        <a:srgbClr val="FFFF00"/>
                      </a:gs>
                      <a:gs pos="100000">
                        <a:srgbClr val="FFC000"/>
                      </a:gs>
                    </a:gsLst>
                    <a:path path="circle">
                      <a:fillToRect l="100000" t="100000"/>
                    </a:path>
                    <a:tileRect r="-100000" b="-100000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lvl="0" algn="ctr"/>
                  <a:endParaRPr lang="ru-RU"/>
                </a:p>
              </p:txBody>
            </p:sp>
            <p:sp>
              <p:nvSpPr>
                <p:cNvPr id="34" name="Овал 33"/>
                <p:cNvSpPr/>
                <p:nvPr/>
              </p:nvSpPr>
              <p:spPr>
                <a:xfrm>
                  <a:off x="2533934" y="1798141"/>
                  <a:ext cx="172871" cy="172871"/>
                </a:xfrm>
                <a:prstGeom prst="ellipse">
                  <a:avLst/>
                </a:prstGeom>
                <a:grpFill/>
                <a:ln w="3175">
                  <a:gradFill flip="none" rotWithShape="1">
                    <a:gsLst>
                      <a:gs pos="13000">
                        <a:srgbClr val="FFFF00"/>
                      </a:gs>
                      <a:gs pos="100000">
                        <a:srgbClr val="FFC000"/>
                      </a:gs>
                    </a:gsLst>
                    <a:path path="circle">
                      <a:fillToRect l="100000" t="100000"/>
                    </a:path>
                    <a:tileRect r="-100000" b="-100000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lvl="0" algn="ctr"/>
                  <a:endParaRPr lang="ru-RU"/>
                </a:p>
              </p:txBody>
            </p:sp>
            <p:sp>
              <p:nvSpPr>
                <p:cNvPr id="35" name="Овал 34"/>
                <p:cNvSpPr/>
                <p:nvPr/>
              </p:nvSpPr>
              <p:spPr>
                <a:xfrm>
                  <a:off x="2935035" y="1884577"/>
                  <a:ext cx="172871" cy="172871"/>
                </a:xfrm>
                <a:prstGeom prst="ellipse">
                  <a:avLst/>
                </a:prstGeom>
                <a:grpFill/>
                <a:ln w="3175">
                  <a:gradFill flip="none" rotWithShape="1">
                    <a:gsLst>
                      <a:gs pos="13000">
                        <a:srgbClr val="FFFF00"/>
                      </a:gs>
                      <a:gs pos="100000">
                        <a:srgbClr val="FFC000"/>
                      </a:gs>
                    </a:gsLst>
                    <a:path path="circle">
                      <a:fillToRect l="100000" t="100000"/>
                    </a:path>
                    <a:tileRect r="-100000" b="-100000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lvl="0" algn="ctr"/>
                  <a:endParaRPr lang="ru-RU"/>
                </a:p>
              </p:txBody>
            </p:sp>
            <p:sp>
              <p:nvSpPr>
                <p:cNvPr id="36" name="Овал 35"/>
                <p:cNvSpPr/>
                <p:nvPr/>
              </p:nvSpPr>
              <p:spPr>
                <a:xfrm>
                  <a:off x="3210265" y="2096117"/>
                  <a:ext cx="172871" cy="172871"/>
                </a:xfrm>
                <a:prstGeom prst="ellipse">
                  <a:avLst/>
                </a:prstGeom>
                <a:grpFill/>
                <a:ln w="3175">
                  <a:gradFill flip="none" rotWithShape="1">
                    <a:gsLst>
                      <a:gs pos="13000">
                        <a:srgbClr val="FFFF00"/>
                      </a:gs>
                      <a:gs pos="100000">
                        <a:srgbClr val="FFC000"/>
                      </a:gs>
                    </a:gsLst>
                    <a:path path="circle">
                      <a:fillToRect l="100000" t="100000"/>
                    </a:path>
                    <a:tileRect r="-100000" b="-100000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lvl="0" algn="ctr"/>
                  <a:endParaRPr lang="ru-RU"/>
                </a:p>
              </p:txBody>
            </p:sp>
            <p:sp>
              <p:nvSpPr>
                <p:cNvPr id="37" name="Овал 36"/>
                <p:cNvSpPr/>
                <p:nvPr/>
              </p:nvSpPr>
              <p:spPr>
                <a:xfrm>
                  <a:off x="3388131" y="2375350"/>
                  <a:ext cx="172871" cy="172871"/>
                </a:xfrm>
                <a:prstGeom prst="ellipse">
                  <a:avLst/>
                </a:prstGeom>
                <a:grpFill/>
                <a:ln w="3175">
                  <a:gradFill flip="none" rotWithShape="1">
                    <a:gsLst>
                      <a:gs pos="13000">
                        <a:srgbClr val="FFFF00"/>
                      </a:gs>
                      <a:gs pos="100000">
                        <a:srgbClr val="FFC000"/>
                      </a:gs>
                    </a:gsLst>
                    <a:path path="circle">
                      <a:fillToRect l="100000" t="100000"/>
                    </a:path>
                    <a:tileRect r="-100000" b="-100000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lvl="0" algn="ctr"/>
                  <a:endParaRPr lang="ru-RU"/>
                </a:p>
              </p:txBody>
            </p:sp>
            <p:sp>
              <p:nvSpPr>
                <p:cNvPr id="38" name="Полилиния 37"/>
                <p:cNvSpPr/>
                <p:nvPr/>
              </p:nvSpPr>
              <p:spPr>
                <a:xfrm>
                  <a:off x="2564990" y="2687391"/>
                  <a:ext cx="151184" cy="93909"/>
                </a:xfrm>
                <a:custGeom>
                  <a:avLst/>
                  <a:gdLst>
                    <a:gd name="connsiteX0" fmla="*/ 75214 w 151184"/>
                    <a:gd name="connsiteY0" fmla="*/ 0 h 93909"/>
                    <a:gd name="connsiteX1" fmla="*/ 147621 w 151184"/>
                    <a:gd name="connsiteY1" fmla="*/ 47994 h 93909"/>
                    <a:gd name="connsiteX2" fmla="*/ 151184 w 151184"/>
                    <a:gd name="connsiteY2" fmla="*/ 65646 h 93909"/>
                    <a:gd name="connsiteX3" fmla="*/ 75816 w 151184"/>
                    <a:gd name="connsiteY3" fmla="*/ 93909 h 93909"/>
                    <a:gd name="connsiteX4" fmla="*/ 0 w 151184"/>
                    <a:gd name="connsiteY4" fmla="*/ 61898 h 93909"/>
                    <a:gd name="connsiteX5" fmla="*/ 2807 w 151184"/>
                    <a:gd name="connsiteY5" fmla="*/ 47994 h 93909"/>
                    <a:gd name="connsiteX6" fmla="*/ 75214 w 151184"/>
                    <a:gd name="connsiteY6" fmla="*/ 0 h 939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51184" h="93909">
                      <a:moveTo>
                        <a:pt x="75214" y="0"/>
                      </a:moveTo>
                      <a:cubicBezTo>
                        <a:pt x="107764" y="0"/>
                        <a:pt x="135691" y="19790"/>
                        <a:pt x="147621" y="47994"/>
                      </a:cubicBezTo>
                      <a:lnTo>
                        <a:pt x="151184" y="65646"/>
                      </a:lnTo>
                      <a:lnTo>
                        <a:pt x="75816" y="93909"/>
                      </a:lnTo>
                      <a:lnTo>
                        <a:pt x="0" y="61898"/>
                      </a:lnTo>
                      <a:lnTo>
                        <a:pt x="2807" y="47994"/>
                      </a:lnTo>
                      <a:cubicBezTo>
                        <a:pt x="14737" y="19790"/>
                        <a:pt x="42664" y="0"/>
                        <a:pt x="75214" y="0"/>
                      </a:cubicBezTo>
                      <a:close/>
                    </a:path>
                  </a:pathLst>
                </a:custGeom>
                <a:grpFill/>
                <a:ln w="3175">
                  <a:gradFill flip="none" rotWithShape="1">
                    <a:gsLst>
                      <a:gs pos="13000">
                        <a:srgbClr val="FFFF00"/>
                      </a:gs>
                      <a:gs pos="100000">
                        <a:srgbClr val="FFC000"/>
                      </a:gs>
                    </a:gsLst>
                    <a:path path="circle">
                      <a:fillToRect l="100000" t="100000"/>
                    </a:path>
                    <a:tileRect r="-100000" b="-100000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lvl="0" algn="ctr"/>
                  <a:endParaRPr lang="ru-RU"/>
                </a:p>
              </p:txBody>
            </p:sp>
          </p:grpSp>
        </p:grpSp>
      </p:grpSp>
      <p:sp>
        <p:nvSpPr>
          <p:cNvPr id="42" name="Прямоугольник 41"/>
          <p:cNvSpPr/>
          <p:nvPr userDrawn="1"/>
        </p:nvSpPr>
        <p:spPr>
          <a:xfrm>
            <a:off x="523442" y="596037"/>
            <a:ext cx="5925602" cy="1979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85000"/>
              </a:lnSpc>
            </a:pPr>
            <a:r>
              <a:rPr lang="ru-RU" sz="800" spc="50" baseline="0" dirty="0" smtClean="0">
                <a:solidFill>
                  <a:schemeClr val="bg1"/>
                </a:solidFill>
                <a:latin typeface="+mn-lt"/>
              </a:rPr>
              <a:t>СОЦИАЛЬНО-ЭКОНОМИЧЕСКОЕ РАЗВИТИЕ РЕСПУБЛИКИ БАШКОРТОСТАН </a:t>
            </a:r>
          </a:p>
        </p:txBody>
      </p:sp>
    </p:spTree>
    <p:extLst>
      <p:ext uri="{BB962C8B-B14F-4D97-AF65-F5344CB8AC3E}">
        <p14:creationId xmlns:p14="http://schemas.microsoft.com/office/powerpoint/2010/main" val="334472502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семейн.политика">
    <p:bg>
      <p:bgPr>
        <a:gradFill>
          <a:gsLst>
            <a:gs pos="0">
              <a:srgbClr val="259695"/>
            </a:gs>
            <a:gs pos="52000">
              <a:srgbClr val="014A84"/>
            </a:gs>
          </a:gsLst>
          <a:path path="circle">
            <a:fillToRect l="100000" t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8" name="Picture 4" descr="СЧАСТЛИВАЯ СЕМЬЯ | Екатеринбург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304"/>
          <a:stretch/>
        </p:blipFill>
        <p:spPr bwMode="auto">
          <a:xfrm>
            <a:off x="-16190" y="-7646"/>
            <a:ext cx="12234240" cy="68732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7411" y="0"/>
            <a:ext cx="4034590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 userDrawn="1"/>
        </p:nvSpPr>
        <p:spPr>
          <a:xfrm flipH="1">
            <a:off x="-16190" y="-6825"/>
            <a:ext cx="12208188" cy="6872471"/>
          </a:xfrm>
          <a:prstGeom prst="rect">
            <a:avLst/>
          </a:prstGeom>
          <a:gradFill flip="none" rotWithShape="1">
            <a:gsLst>
              <a:gs pos="25000">
                <a:srgbClr val="014A84">
                  <a:alpha val="89000"/>
                </a:srgbClr>
              </a:gs>
              <a:gs pos="0">
                <a:srgbClr val="01569D"/>
              </a:gs>
              <a:gs pos="61000">
                <a:srgbClr val="014A84">
                  <a:alpha val="93000"/>
                </a:srgbClr>
              </a:gs>
              <a:gs pos="100000">
                <a:srgbClr val="05015B">
                  <a:alpha val="51000"/>
                </a:srgbClr>
              </a:gs>
            </a:gsLst>
            <a:lin ang="0" scaled="1"/>
            <a:tileRect/>
          </a:gra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b="0" i="0" u="none" strike="noStrike" cap="none" spc="0" normalizeH="0" baseline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</a:endParaRPr>
          </a:p>
        </p:txBody>
      </p:sp>
      <p:pic>
        <p:nvPicPr>
          <p:cNvPr id="8" name="Рисунок 7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21" r="13143"/>
          <a:stretch/>
        </p:blipFill>
        <p:spPr>
          <a:xfrm rot="5400000">
            <a:off x="6132828" y="949178"/>
            <a:ext cx="4112422" cy="8058021"/>
          </a:xfrm>
          <a:prstGeom prst="rect">
            <a:avLst/>
          </a:prstGeom>
        </p:spPr>
      </p:pic>
      <p:sp>
        <p:nvSpPr>
          <p:cNvPr id="14" name="Номер слайда 1023"/>
          <p:cNvSpPr txBox="1">
            <a:spLocks/>
          </p:cNvSpPr>
          <p:nvPr userDrawn="1"/>
        </p:nvSpPr>
        <p:spPr>
          <a:xfrm>
            <a:off x="11739003" y="358008"/>
            <a:ext cx="36864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94082A24-78B8-4218-8147-DE1803BD71B0}" type="slidenum">
              <a:rPr lang="ru-RU" sz="1200" b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algn="ctr"/>
              <a:t>‹#›</a:t>
            </a:fld>
            <a:endParaRPr lang="ru-RU" sz="1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Полилиния 15"/>
          <p:cNvSpPr/>
          <p:nvPr userDrawn="1"/>
        </p:nvSpPr>
        <p:spPr>
          <a:xfrm flipV="1">
            <a:off x="511011" y="328337"/>
            <a:ext cx="11236734" cy="210834"/>
          </a:xfrm>
          <a:custGeom>
            <a:avLst/>
            <a:gdLst>
              <a:gd name="connsiteX0" fmla="*/ 0 w 529390"/>
              <a:gd name="connsiteY0" fmla="*/ 0 h 0"/>
              <a:gd name="connsiteX1" fmla="*/ 529390 w 529390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529390">
                <a:moveTo>
                  <a:pt x="0" y="0"/>
                </a:moveTo>
                <a:lnTo>
                  <a:pt x="529390" y="0"/>
                </a:lnTo>
              </a:path>
            </a:pathLst>
          </a:custGeom>
          <a:noFill/>
          <a:ln w="57150">
            <a:gradFill flip="none" rotWithShape="1">
              <a:gsLst>
                <a:gs pos="0">
                  <a:srgbClr val="00B0F0"/>
                </a:gs>
                <a:gs pos="5000">
                  <a:schemeClr val="bg1"/>
                </a:gs>
                <a:gs pos="100000">
                  <a:schemeClr val="bg1"/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олилиния 16"/>
          <p:cNvSpPr/>
          <p:nvPr userDrawn="1"/>
        </p:nvSpPr>
        <p:spPr>
          <a:xfrm flipV="1">
            <a:off x="12072938" y="395083"/>
            <a:ext cx="145112" cy="144088"/>
          </a:xfrm>
          <a:custGeom>
            <a:avLst/>
            <a:gdLst>
              <a:gd name="connsiteX0" fmla="*/ 0 w 529390"/>
              <a:gd name="connsiteY0" fmla="*/ 0 h 0"/>
              <a:gd name="connsiteX1" fmla="*/ 529390 w 529390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529390">
                <a:moveTo>
                  <a:pt x="0" y="0"/>
                </a:moveTo>
                <a:lnTo>
                  <a:pt x="529390" y="0"/>
                </a:lnTo>
              </a:path>
            </a:pathLst>
          </a:custGeom>
          <a:noFill/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19" name="Группа 18"/>
          <p:cNvGrpSpPr/>
          <p:nvPr userDrawn="1"/>
        </p:nvGrpSpPr>
        <p:grpSpPr>
          <a:xfrm>
            <a:off x="104017" y="26700"/>
            <a:ext cx="699648" cy="707375"/>
            <a:chOff x="233802" y="237846"/>
            <a:chExt cx="516638" cy="522344"/>
          </a:xfrm>
        </p:grpSpPr>
        <p:grpSp>
          <p:nvGrpSpPr>
            <p:cNvPr id="20" name="Группа 19"/>
            <p:cNvGrpSpPr/>
            <p:nvPr userDrawn="1"/>
          </p:nvGrpSpPr>
          <p:grpSpPr>
            <a:xfrm flipH="1">
              <a:off x="233802" y="323000"/>
              <a:ext cx="319952" cy="437190"/>
              <a:chOff x="6983135" y="-539614"/>
              <a:chExt cx="322358" cy="440479"/>
            </a:xfrm>
          </p:grpSpPr>
          <p:sp>
            <p:nvSpPr>
              <p:cNvPr id="39" name="Полилиния 38"/>
              <p:cNvSpPr/>
              <p:nvPr userDrawn="1"/>
            </p:nvSpPr>
            <p:spPr>
              <a:xfrm>
                <a:off x="7027782" y="-402834"/>
                <a:ext cx="264246" cy="297320"/>
              </a:xfrm>
              <a:custGeom>
                <a:avLst/>
                <a:gdLst>
                  <a:gd name="connsiteX0" fmla="*/ 0 w 302931"/>
                  <a:gd name="connsiteY0" fmla="*/ 241222 h 297320"/>
                  <a:gd name="connsiteX1" fmla="*/ 302931 w 302931"/>
                  <a:gd name="connsiteY1" fmla="*/ 0 h 297320"/>
                  <a:gd name="connsiteX2" fmla="*/ 50489 w 302931"/>
                  <a:gd name="connsiteY2" fmla="*/ 297320 h 297320"/>
                  <a:gd name="connsiteX3" fmla="*/ 0 w 302931"/>
                  <a:gd name="connsiteY3" fmla="*/ 241222 h 297320"/>
                  <a:gd name="connsiteX0" fmla="*/ 0 w 313312"/>
                  <a:gd name="connsiteY0" fmla="*/ 241222 h 297320"/>
                  <a:gd name="connsiteX1" fmla="*/ 302931 w 313312"/>
                  <a:gd name="connsiteY1" fmla="*/ 0 h 297320"/>
                  <a:gd name="connsiteX2" fmla="*/ 50489 w 313312"/>
                  <a:gd name="connsiteY2" fmla="*/ 297320 h 297320"/>
                  <a:gd name="connsiteX3" fmla="*/ 0 w 313312"/>
                  <a:gd name="connsiteY3" fmla="*/ 241222 h 297320"/>
                  <a:gd name="connsiteX0" fmla="*/ 0 w 311482"/>
                  <a:gd name="connsiteY0" fmla="*/ 241222 h 297320"/>
                  <a:gd name="connsiteX1" fmla="*/ 302931 w 311482"/>
                  <a:gd name="connsiteY1" fmla="*/ 0 h 297320"/>
                  <a:gd name="connsiteX2" fmla="*/ 50489 w 311482"/>
                  <a:gd name="connsiteY2" fmla="*/ 297320 h 297320"/>
                  <a:gd name="connsiteX3" fmla="*/ 0 w 311482"/>
                  <a:gd name="connsiteY3" fmla="*/ 241222 h 297320"/>
                  <a:gd name="connsiteX0" fmla="*/ 0 w 311482"/>
                  <a:gd name="connsiteY0" fmla="*/ 241222 h 297320"/>
                  <a:gd name="connsiteX1" fmla="*/ 302931 w 311482"/>
                  <a:gd name="connsiteY1" fmla="*/ 0 h 297320"/>
                  <a:gd name="connsiteX2" fmla="*/ 50489 w 311482"/>
                  <a:gd name="connsiteY2" fmla="*/ 297320 h 297320"/>
                  <a:gd name="connsiteX3" fmla="*/ 0 w 311482"/>
                  <a:gd name="connsiteY3" fmla="*/ 241222 h 297320"/>
                  <a:gd name="connsiteX0" fmla="*/ 0 w 311482"/>
                  <a:gd name="connsiteY0" fmla="*/ 241222 h 297320"/>
                  <a:gd name="connsiteX1" fmla="*/ 302931 w 311482"/>
                  <a:gd name="connsiteY1" fmla="*/ 0 h 297320"/>
                  <a:gd name="connsiteX2" fmla="*/ 50489 w 311482"/>
                  <a:gd name="connsiteY2" fmla="*/ 297320 h 297320"/>
                  <a:gd name="connsiteX3" fmla="*/ 0 w 311482"/>
                  <a:gd name="connsiteY3" fmla="*/ 241222 h 297320"/>
                  <a:gd name="connsiteX0" fmla="*/ 0 w 260993"/>
                  <a:gd name="connsiteY0" fmla="*/ 297320 h 297320"/>
                  <a:gd name="connsiteX1" fmla="*/ 252442 w 260993"/>
                  <a:gd name="connsiteY1" fmla="*/ 0 h 297320"/>
                  <a:gd name="connsiteX2" fmla="*/ 0 w 260993"/>
                  <a:gd name="connsiteY2" fmla="*/ 297320 h 297320"/>
                  <a:gd name="connsiteX0" fmla="*/ 4476 w 265469"/>
                  <a:gd name="connsiteY0" fmla="*/ 297320 h 297320"/>
                  <a:gd name="connsiteX1" fmla="*/ 256918 w 265469"/>
                  <a:gd name="connsiteY1" fmla="*/ 0 h 297320"/>
                  <a:gd name="connsiteX2" fmla="*/ 4476 w 265469"/>
                  <a:gd name="connsiteY2" fmla="*/ 297320 h 297320"/>
                  <a:gd name="connsiteX0" fmla="*/ 4476 w 264246"/>
                  <a:gd name="connsiteY0" fmla="*/ 297320 h 297320"/>
                  <a:gd name="connsiteX1" fmla="*/ 256918 w 264246"/>
                  <a:gd name="connsiteY1" fmla="*/ 0 h 297320"/>
                  <a:gd name="connsiteX2" fmla="*/ 4476 w 264246"/>
                  <a:gd name="connsiteY2" fmla="*/ 297320 h 2973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64246" h="297320">
                    <a:moveTo>
                      <a:pt x="4476" y="297320"/>
                    </a:moveTo>
                    <a:cubicBezTo>
                      <a:pt x="-32820" y="157732"/>
                      <a:pt x="172771" y="99107"/>
                      <a:pt x="256918" y="0"/>
                    </a:cubicBezTo>
                    <a:cubicBezTo>
                      <a:pt x="318626" y="216913"/>
                      <a:pt x="-30683" y="148829"/>
                      <a:pt x="4476" y="297320"/>
                    </a:cubicBezTo>
                    <a:close/>
                  </a:path>
                </a:pathLst>
              </a:custGeom>
              <a:solidFill>
                <a:srgbClr val="0E9A2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40" name="Полилиния 39"/>
              <p:cNvSpPr/>
              <p:nvPr userDrawn="1"/>
            </p:nvSpPr>
            <p:spPr>
              <a:xfrm>
                <a:off x="7010825" y="-455976"/>
                <a:ext cx="278954" cy="356841"/>
              </a:xfrm>
              <a:custGeom>
                <a:avLst/>
                <a:gdLst>
                  <a:gd name="connsiteX0" fmla="*/ 0 w 302931"/>
                  <a:gd name="connsiteY0" fmla="*/ 241222 h 297320"/>
                  <a:gd name="connsiteX1" fmla="*/ 302931 w 302931"/>
                  <a:gd name="connsiteY1" fmla="*/ 0 h 297320"/>
                  <a:gd name="connsiteX2" fmla="*/ 50489 w 302931"/>
                  <a:gd name="connsiteY2" fmla="*/ 297320 h 297320"/>
                  <a:gd name="connsiteX3" fmla="*/ 0 w 302931"/>
                  <a:gd name="connsiteY3" fmla="*/ 241222 h 297320"/>
                  <a:gd name="connsiteX0" fmla="*/ 0 w 313312"/>
                  <a:gd name="connsiteY0" fmla="*/ 241222 h 297320"/>
                  <a:gd name="connsiteX1" fmla="*/ 302931 w 313312"/>
                  <a:gd name="connsiteY1" fmla="*/ 0 h 297320"/>
                  <a:gd name="connsiteX2" fmla="*/ 50489 w 313312"/>
                  <a:gd name="connsiteY2" fmla="*/ 297320 h 297320"/>
                  <a:gd name="connsiteX3" fmla="*/ 0 w 313312"/>
                  <a:gd name="connsiteY3" fmla="*/ 241222 h 297320"/>
                  <a:gd name="connsiteX0" fmla="*/ 0 w 311482"/>
                  <a:gd name="connsiteY0" fmla="*/ 241222 h 297320"/>
                  <a:gd name="connsiteX1" fmla="*/ 302931 w 311482"/>
                  <a:gd name="connsiteY1" fmla="*/ 0 h 297320"/>
                  <a:gd name="connsiteX2" fmla="*/ 50489 w 311482"/>
                  <a:gd name="connsiteY2" fmla="*/ 297320 h 297320"/>
                  <a:gd name="connsiteX3" fmla="*/ 0 w 311482"/>
                  <a:gd name="connsiteY3" fmla="*/ 241222 h 297320"/>
                  <a:gd name="connsiteX0" fmla="*/ 0 w 311482"/>
                  <a:gd name="connsiteY0" fmla="*/ 241222 h 297320"/>
                  <a:gd name="connsiteX1" fmla="*/ 302931 w 311482"/>
                  <a:gd name="connsiteY1" fmla="*/ 0 h 297320"/>
                  <a:gd name="connsiteX2" fmla="*/ 50489 w 311482"/>
                  <a:gd name="connsiteY2" fmla="*/ 297320 h 297320"/>
                  <a:gd name="connsiteX3" fmla="*/ 0 w 311482"/>
                  <a:gd name="connsiteY3" fmla="*/ 241222 h 297320"/>
                  <a:gd name="connsiteX0" fmla="*/ 0 w 311482"/>
                  <a:gd name="connsiteY0" fmla="*/ 241222 h 297320"/>
                  <a:gd name="connsiteX1" fmla="*/ 302931 w 311482"/>
                  <a:gd name="connsiteY1" fmla="*/ 0 h 297320"/>
                  <a:gd name="connsiteX2" fmla="*/ 50489 w 311482"/>
                  <a:gd name="connsiteY2" fmla="*/ 297320 h 297320"/>
                  <a:gd name="connsiteX3" fmla="*/ 0 w 311482"/>
                  <a:gd name="connsiteY3" fmla="*/ 241222 h 297320"/>
                  <a:gd name="connsiteX0" fmla="*/ 0 w 330834"/>
                  <a:gd name="connsiteY0" fmla="*/ 241222 h 297320"/>
                  <a:gd name="connsiteX1" fmla="*/ 302931 w 330834"/>
                  <a:gd name="connsiteY1" fmla="*/ 0 h 297320"/>
                  <a:gd name="connsiteX2" fmla="*/ 50489 w 330834"/>
                  <a:gd name="connsiteY2" fmla="*/ 297320 h 297320"/>
                  <a:gd name="connsiteX3" fmla="*/ 0 w 330834"/>
                  <a:gd name="connsiteY3" fmla="*/ 241222 h 297320"/>
                  <a:gd name="connsiteX0" fmla="*/ 0 w 331852"/>
                  <a:gd name="connsiteY0" fmla="*/ 241222 h 297320"/>
                  <a:gd name="connsiteX1" fmla="*/ 302931 w 331852"/>
                  <a:gd name="connsiteY1" fmla="*/ 0 h 297320"/>
                  <a:gd name="connsiteX2" fmla="*/ 50489 w 331852"/>
                  <a:gd name="connsiteY2" fmla="*/ 297320 h 297320"/>
                  <a:gd name="connsiteX3" fmla="*/ 0 w 331852"/>
                  <a:gd name="connsiteY3" fmla="*/ 241222 h 297320"/>
                  <a:gd name="connsiteX0" fmla="*/ 0 w 331126"/>
                  <a:gd name="connsiteY0" fmla="*/ 241222 h 347808"/>
                  <a:gd name="connsiteX1" fmla="*/ 302931 w 331126"/>
                  <a:gd name="connsiteY1" fmla="*/ 0 h 347808"/>
                  <a:gd name="connsiteX2" fmla="*/ 39269 w 331126"/>
                  <a:gd name="connsiteY2" fmla="*/ 347808 h 347808"/>
                  <a:gd name="connsiteX3" fmla="*/ 0 w 331126"/>
                  <a:gd name="connsiteY3" fmla="*/ 241222 h 347808"/>
                  <a:gd name="connsiteX0" fmla="*/ 0 w 333397"/>
                  <a:gd name="connsiteY0" fmla="*/ 241222 h 366858"/>
                  <a:gd name="connsiteX1" fmla="*/ 302931 w 333397"/>
                  <a:gd name="connsiteY1" fmla="*/ 0 h 366858"/>
                  <a:gd name="connsiteX2" fmla="*/ 72606 w 333397"/>
                  <a:gd name="connsiteY2" fmla="*/ 366858 h 366858"/>
                  <a:gd name="connsiteX3" fmla="*/ 0 w 333397"/>
                  <a:gd name="connsiteY3" fmla="*/ 241222 h 366858"/>
                  <a:gd name="connsiteX0" fmla="*/ 0 w 330139"/>
                  <a:gd name="connsiteY0" fmla="*/ 241222 h 366858"/>
                  <a:gd name="connsiteX1" fmla="*/ 302931 w 330139"/>
                  <a:gd name="connsiteY1" fmla="*/ 0 h 366858"/>
                  <a:gd name="connsiteX2" fmla="*/ 72606 w 330139"/>
                  <a:gd name="connsiteY2" fmla="*/ 366858 h 366858"/>
                  <a:gd name="connsiteX3" fmla="*/ 0 w 330139"/>
                  <a:gd name="connsiteY3" fmla="*/ 241222 h 366858"/>
                  <a:gd name="connsiteX0" fmla="*/ 340 w 257873"/>
                  <a:gd name="connsiteY0" fmla="*/ 366858 h 366858"/>
                  <a:gd name="connsiteX1" fmla="*/ 230665 w 257873"/>
                  <a:gd name="connsiteY1" fmla="*/ 0 h 366858"/>
                  <a:gd name="connsiteX2" fmla="*/ 340 w 257873"/>
                  <a:gd name="connsiteY2" fmla="*/ 366858 h 366858"/>
                  <a:gd name="connsiteX0" fmla="*/ 10868 w 268401"/>
                  <a:gd name="connsiteY0" fmla="*/ 366858 h 366858"/>
                  <a:gd name="connsiteX1" fmla="*/ 241193 w 268401"/>
                  <a:gd name="connsiteY1" fmla="*/ 0 h 366858"/>
                  <a:gd name="connsiteX2" fmla="*/ 10868 w 268401"/>
                  <a:gd name="connsiteY2" fmla="*/ 366858 h 366858"/>
                  <a:gd name="connsiteX0" fmla="*/ 29626 w 287159"/>
                  <a:gd name="connsiteY0" fmla="*/ 366858 h 366858"/>
                  <a:gd name="connsiteX1" fmla="*/ 259951 w 287159"/>
                  <a:gd name="connsiteY1" fmla="*/ 0 h 366858"/>
                  <a:gd name="connsiteX2" fmla="*/ 29626 w 287159"/>
                  <a:gd name="connsiteY2" fmla="*/ 366858 h 366858"/>
                  <a:gd name="connsiteX0" fmla="*/ 14555 w 272088"/>
                  <a:gd name="connsiteY0" fmla="*/ 366858 h 366858"/>
                  <a:gd name="connsiteX1" fmla="*/ 244880 w 272088"/>
                  <a:gd name="connsiteY1" fmla="*/ 0 h 366858"/>
                  <a:gd name="connsiteX2" fmla="*/ 14555 w 272088"/>
                  <a:gd name="connsiteY2" fmla="*/ 366858 h 366858"/>
                  <a:gd name="connsiteX0" fmla="*/ 11614 w 269147"/>
                  <a:gd name="connsiteY0" fmla="*/ 366858 h 366858"/>
                  <a:gd name="connsiteX1" fmla="*/ 241939 w 269147"/>
                  <a:gd name="connsiteY1" fmla="*/ 0 h 366858"/>
                  <a:gd name="connsiteX2" fmla="*/ 11614 w 269147"/>
                  <a:gd name="connsiteY2" fmla="*/ 366858 h 366858"/>
                  <a:gd name="connsiteX0" fmla="*/ 10990 w 287420"/>
                  <a:gd name="connsiteY0" fmla="*/ 356841 h 356841"/>
                  <a:gd name="connsiteX1" fmla="*/ 261349 w 287420"/>
                  <a:gd name="connsiteY1" fmla="*/ 0 h 356841"/>
                  <a:gd name="connsiteX2" fmla="*/ 10990 w 287420"/>
                  <a:gd name="connsiteY2" fmla="*/ 356841 h 356841"/>
                  <a:gd name="connsiteX0" fmla="*/ 13088 w 289518"/>
                  <a:gd name="connsiteY0" fmla="*/ 356841 h 356841"/>
                  <a:gd name="connsiteX1" fmla="*/ 263447 w 289518"/>
                  <a:gd name="connsiteY1" fmla="*/ 0 h 356841"/>
                  <a:gd name="connsiteX2" fmla="*/ 13088 w 289518"/>
                  <a:gd name="connsiteY2" fmla="*/ 356841 h 356841"/>
                  <a:gd name="connsiteX0" fmla="*/ 13088 w 270123"/>
                  <a:gd name="connsiteY0" fmla="*/ 356841 h 356841"/>
                  <a:gd name="connsiteX1" fmla="*/ 263447 w 270123"/>
                  <a:gd name="connsiteY1" fmla="*/ 0 h 356841"/>
                  <a:gd name="connsiteX2" fmla="*/ 13088 w 270123"/>
                  <a:gd name="connsiteY2" fmla="*/ 356841 h 356841"/>
                  <a:gd name="connsiteX0" fmla="*/ 13088 w 272865"/>
                  <a:gd name="connsiteY0" fmla="*/ 356841 h 356841"/>
                  <a:gd name="connsiteX1" fmla="*/ 263447 w 272865"/>
                  <a:gd name="connsiteY1" fmla="*/ 0 h 356841"/>
                  <a:gd name="connsiteX2" fmla="*/ 13088 w 272865"/>
                  <a:gd name="connsiteY2" fmla="*/ 356841 h 356841"/>
                  <a:gd name="connsiteX0" fmla="*/ 13088 w 271938"/>
                  <a:gd name="connsiteY0" fmla="*/ 356841 h 356841"/>
                  <a:gd name="connsiteX1" fmla="*/ 263447 w 271938"/>
                  <a:gd name="connsiteY1" fmla="*/ 0 h 356841"/>
                  <a:gd name="connsiteX2" fmla="*/ 13088 w 271938"/>
                  <a:gd name="connsiteY2" fmla="*/ 356841 h 356841"/>
                  <a:gd name="connsiteX0" fmla="*/ 20104 w 278954"/>
                  <a:gd name="connsiteY0" fmla="*/ 356841 h 356841"/>
                  <a:gd name="connsiteX1" fmla="*/ 270463 w 278954"/>
                  <a:gd name="connsiteY1" fmla="*/ 0 h 356841"/>
                  <a:gd name="connsiteX2" fmla="*/ 20104 w 278954"/>
                  <a:gd name="connsiteY2" fmla="*/ 356841 h 3568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78954" h="356841">
                    <a:moveTo>
                      <a:pt x="20104" y="356841"/>
                    </a:moveTo>
                    <a:cubicBezTo>
                      <a:pt x="-77079" y="149970"/>
                      <a:pt x="206209" y="159850"/>
                      <a:pt x="270463" y="0"/>
                    </a:cubicBezTo>
                    <a:cubicBezTo>
                      <a:pt x="339386" y="211204"/>
                      <a:pt x="-35586" y="165304"/>
                      <a:pt x="20104" y="35684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41" name="Полилиния 40"/>
              <p:cNvSpPr/>
              <p:nvPr userDrawn="1"/>
            </p:nvSpPr>
            <p:spPr>
              <a:xfrm>
                <a:off x="6983135" y="-539614"/>
                <a:ext cx="322358" cy="421145"/>
              </a:xfrm>
              <a:custGeom>
                <a:avLst/>
                <a:gdLst>
                  <a:gd name="connsiteX0" fmla="*/ 0 w 302931"/>
                  <a:gd name="connsiteY0" fmla="*/ 241222 h 297320"/>
                  <a:gd name="connsiteX1" fmla="*/ 302931 w 302931"/>
                  <a:gd name="connsiteY1" fmla="*/ 0 h 297320"/>
                  <a:gd name="connsiteX2" fmla="*/ 50489 w 302931"/>
                  <a:gd name="connsiteY2" fmla="*/ 297320 h 297320"/>
                  <a:gd name="connsiteX3" fmla="*/ 0 w 302931"/>
                  <a:gd name="connsiteY3" fmla="*/ 241222 h 297320"/>
                  <a:gd name="connsiteX0" fmla="*/ 0 w 313312"/>
                  <a:gd name="connsiteY0" fmla="*/ 241222 h 297320"/>
                  <a:gd name="connsiteX1" fmla="*/ 302931 w 313312"/>
                  <a:gd name="connsiteY1" fmla="*/ 0 h 297320"/>
                  <a:gd name="connsiteX2" fmla="*/ 50489 w 313312"/>
                  <a:gd name="connsiteY2" fmla="*/ 297320 h 297320"/>
                  <a:gd name="connsiteX3" fmla="*/ 0 w 313312"/>
                  <a:gd name="connsiteY3" fmla="*/ 241222 h 297320"/>
                  <a:gd name="connsiteX0" fmla="*/ 0 w 311482"/>
                  <a:gd name="connsiteY0" fmla="*/ 241222 h 297320"/>
                  <a:gd name="connsiteX1" fmla="*/ 302931 w 311482"/>
                  <a:gd name="connsiteY1" fmla="*/ 0 h 297320"/>
                  <a:gd name="connsiteX2" fmla="*/ 50489 w 311482"/>
                  <a:gd name="connsiteY2" fmla="*/ 297320 h 297320"/>
                  <a:gd name="connsiteX3" fmla="*/ 0 w 311482"/>
                  <a:gd name="connsiteY3" fmla="*/ 241222 h 297320"/>
                  <a:gd name="connsiteX0" fmla="*/ 0 w 311482"/>
                  <a:gd name="connsiteY0" fmla="*/ 241222 h 297320"/>
                  <a:gd name="connsiteX1" fmla="*/ 302931 w 311482"/>
                  <a:gd name="connsiteY1" fmla="*/ 0 h 297320"/>
                  <a:gd name="connsiteX2" fmla="*/ 50489 w 311482"/>
                  <a:gd name="connsiteY2" fmla="*/ 297320 h 297320"/>
                  <a:gd name="connsiteX3" fmla="*/ 0 w 311482"/>
                  <a:gd name="connsiteY3" fmla="*/ 241222 h 297320"/>
                  <a:gd name="connsiteX0" fmla="*/ 0 w 311482"/>
                  <a:gd name="connsiteY0" fmla="*/ 241222 h 297320"/>
                  <a:gd name="connsiteX1" fmla="*/ 302931 w 311482"/>
                  <a:gd name="connsiteY1" fmla="*/ 0 h 297320"/>
                  <a:gd name="connsiteX2" fmla="*/ 50489 w 311482"/>
                  <a:gd name="connsiteY2" fmla="*/ 297320 h 297320"/>
                  <a:gd name="connsiteX3" fmla="*/ 0 w 311482"/>
                  <a:gd name="connsiteY3" fmla="*/ 241222 h 297320"/>
                  <a:gd name="connsiteX0" fmla="*/ 0 w 311133"/>
                  <a:gd name="connsiteY0" fmla="*/ 241222 h 421145"/>
                  <a:gd name="connsiteX1" fmla="*/ 302931 w 311133"/>
                  <a:gd name="connsiteY1" fmla="*/ 0 h 421145"/>
                  <a:gd name="connsiteX2" fmla="*/ 36201 w 311133"/>
                  <a:gd name="connsiteY2" fmla="*/ 421145 h 421145"/>
                  <a:gd name="connsiteX3" fmla="*/ 0 w 311133"/>
                  <a:gd name="connsiteY3" fmla="*/ 241222 h 421145"/>
                  <a:gd name="connsiteX0" fmla="*/ 0 w 309409"/>
                  <a:gd name="connsiteY0" fmla="*/ 241222 h 421145"/>
                  <a:gd name="connsiteX1" fmla="*/ 302931 w 309409"/>
                  <a:gd name="connsiteY1" fmla="*/ 0 h 421145"/>
                  <a:gd name="connsiteX2" fmla="*/ 36201 w 309409"/>
                  <a:gd name="connsiteY2" fmla="*/ 421145 h 421145"/>
                  <a:gd name="connsiteX3" fmla="*/ 0 w 309409"/>
                  <a:gd name="connsiteY3" fmla="*/ 241222 h 421145"/>
                  <a:gd name="connsiteX0" fmla="*/ 8869 w 282077"/>
                  <a:gd name="connsiteY0" fmla="*/ 421145 h 421145"/>
                  <a:gd name="connsiteX1" fmla="*/ 275599 w 282077"/>
                  <a:gd name="connsiteY1" fmla="*/ 0 h 421145"/>
                  <a:gd name="connsiteX2" fmla="*/ 8869 w 282077"/>
                  <a:gd name="connsiteY2" fmla="*/ 421145 h 421145"/>
                  <a:gd name="connsiteX0" fmla="*/ 8869 w 282077"/>
                  <a:gd name="connsiteY0" fmla="*/ 421145 h 421145"/>
                  <a:gd name="connsiteX1" fmla="*/ 275599 w 282077"/>
                  <a:gd name="connsiteY1" fmla="*/ 0 h 421145"/>
                  <a:gd name="connsiteX2" fmla="*/ 8869 w 282077"/>
                  <a:gd name="connsiteY2" fmla="*/ 421145 h 421145"/>
                  <a:gd name="connsiteX0" fmla="*/ 8869 w 282077"/>
                  <a:gd name="connsiteY0" fmla="*/ 421145 h 421145"/>
                  <a:gd name="connsiteX1" fmla="*/ 275599 w 282077"/>
                  <a:gd name="connsiteY1" fmla="*/ 0 h 421145"/>
                  <a:gd name="connsiteX2" fmla="*/ 8869 w 282077"/>
                  <a:gd name="connsiteY2" fmla="*/ 421145 h 421145"/>
                  <a:gd name="connsiteX0" fmla="*/ 8869 w 282077"/>
                  <a:gd name="connsiteY0" fmla="*/ 421145 h 421145"/>
                  <a:gd name="connsiteX1" fmla="*/ 275599 w 282077"/>
                  <a:gd name="connsiteY1" fmla="*/ 0 h 421145"/>
                  <a:gd name="connsiteX2" fmla="*/ 8869 w 282077"/>
                  <a:gd name="connsiteY2" fmla="*/ 421145 h 421145"/>
                  <a:gd name="connsiteX0" fmla="*/ 12473 w 285681"/>
                  <a:gd name="connsiteY0" fmla="*/ 421145 h 421145"/>
                  <a:gd name="connsiteX1" fmla="*/ 279203 w 285681"/>
                  <a:gd name="connsiteY1" fmla="*/ 0 h 421145"/>
                  <a:gd name="connsiteX2" fmla="*/ 12473 w 285681"/>
                  <a:gd name="connsiteY2" fmla="*/ 421145 h 421145"/>
                  <a:gd name="connsiteX0" fmla="*/ 22697 w 295905"/>
                  <a:gd name="connsiteY0" fmla="*/ 421145 h 421145"/>
                  <a:gd name="connsiteX1" fmla="*/ 289427 w 295905"/>
                  <a:gd name="connsiteY1" fmla="*/ 0 h 421145"/>
                  <a:gd name="connsiteX2" fmla="*/ 22697 w 295905"/>
                  <a:gd name="connsiteY2" fmla="*/ 421145 h 421145"/>
                  <a:gd name="connsiteX0" fmla="*/ 22697 w 298441"/>
                  <a:gd name="connsiteY0" fmla="*/ 421145 h 421145"/>
                  <a:gd name="connsiteX1" fmla="*/ 289427 w 298441"/>
                  <a:gd name="connsiteY1" fmla="*/ 0 h 421145"/>
                  <a:gd name="connsiteX2" fmla="*/ 22697 w 298441"/>
                  <a:gd name="connsiteY2" fmla="*/ 421145 h 421145"/>
                  <a:gd name="connsiteX0" fmla="*/ 22697 w 299179"/>
                  <a:gd name="connsiteY0" fmla="*/ 421145 h 421145"/>
                  <a:gd name="connsiteX1" fmla="*/ 289427 w 299179"/>
                  <a:gd name="connsiteY1" fmla="*/ 0 h 421145"/>
                  <a:gd name="connsiteX2" fmla="*/ 22697 w 299179"/>
                  <a:gd name="connsiteY2" fmla="*/ 421145 h 421145"/>
                  <a:gd name="connsiteX0" fmla="*/ 46738 w 323220"/>
                  <a:gd name="connsiteY0" fmla="*/ 421145 h 421145"/>
                  <a:gd name="connsiteX1" fmla="*/ 313468 w 323220"/>
                  <a:gd name="connsiteY1" fmla="*/ 0 h 421145"/>
                  <a:gd name="connsiteX2" fmla="*/ 46738 w 323220"/>
                  <a:gd name="connsiteY2" fmla="*/ 421145 h 421145"/>
                  <a:gd name="connsiteX0" fmla="*/ 46738 w 322358"/>
                  <a:gd name="connsiteY0" fmla="*/ 421145 h 421145"/>
                  <a:gd name="connsiteX1" fmla="*/ 313468 w 322358"/>
                  <a:gd name="connsiteY1" fmla="*/ 0 h 421145"/>
                  <a:gd name="connsiteX2" fmla="*/ 46738 w 322358"/>
                  <a:gd name="connsiteY2" fmla="*/ 421145 h 421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22358" h="421145">
                    <a:moveTo>
                      <a:pt x="46738" y="421145"/>
                    </a:moveTo>
                    <a:cubicBezTo>
                      <a:pt x="-124824" y="241031"/>
                      <a:pt x="224558" y="195151"/>
                      <a:pt x="313468" y="0"/>
                    </a:cubicBezTo>
                    <a:cubicBezTo>
                      <a:pt x="387989" y="245101"/>
                      <a:pt x="-32768" y="193087"/>
                      <a:pt x="46738" y="421145"/>
                    </a:cubicBezTo>
                    <a:close/>
                  </a:path>
                </a:pathLst>
              </a:custGeom>
              <a:solidFill>
                <a:srgbClr val="00B0F0"/>
              </a:solidFill>
              <a:ln>
                <a:noFill/>
              </a:ln>
              <a:effectLst>
                <a:outerShdw blurRad="215900" dist="38100" algn="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grpSp>
          <p:nvGrpSpPr>
            <p:cNvPr id="21" name="Группа 20"/>
            <p:cNvGrpSpPr/>
            <p:nvPr userDrawn="1"/>
          </p:nvGrpSpPr>
          <p:grpSpPr>
            <a:xfrm flipH="1">
              <a:off x="267448" y="237846"/>
              <a:ext cx="482992" cy="498081"/>
              <a:chOff x="1708177" y="1798141"/>
              <a:chExt cx="1852825" cy="1910708"/>
            </a:xfrm>
            <a:gradFill flip="none" rotWithShape="1">
              <a:gsLst>
                <a:gs pos="17000">
                  <a:srgbClr val="FFFF00"/>
                </a:gs>
                <a:gs pos="100000">
                  <a:schemeClr val="accent4">
                    <a:lumMod val="60000"/>
                    <a:lumOff val="40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</p:grpSpPr>
          <p:sp>
            <p:nvSpPr>
              <p:cNvPr id="22" name="Полилиния 21"/>
              <p:cNvSpPr/>
              <p:nvPr/>
            </p:nvSpPr>
            <p:spPr>
              <a:xfrm>
                <a:off x="2626357" y="2748564"/>
                <a:ext cx="45719" cy="960285"/>
              </a:xfrm>
              <a:custGeom>
                <a:avLst/>
                <a:gdLst>
                  <a:gd name="connsiteX0" fmla="*/ 47625 w 47625"/>
                  <a:gd name="connsiteY0" fmla="*/ 0 h 1331119"/>
                  <a:gd name="connsiteX1" fmla="*/ 47625 w 47625"/>
                  <a:gd name="connsiteY1" fmla="*/ 1331119 h 1331119"/>
                  <a:gd name="connsiteX2" fmla="*/ 0 w 47625"/>
                  <a:gd name="connsiteY2" fmla="*/ 1331119 h 1331119"/>
                  <a:gd name="connsiteX0" fmla="*/ 0 w 0"/>
                  <a:gd name="connsiteY0" fmla="*/ 0 h 1331119"/>
                  <a:gd name="connsiteX1" fmla="*/ 0 w 0"/>
                  <a:gd name="connsiteY1" fmla="*/ 1331119 h 13311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h="1331119">
                    <a:moveTo>
                      <a:pt x="0" y="0"/>
                    </a:moveTo>
                    <a:lnTo>
                      <a:pt x="0" y="1331119"/>
                    </a:lnTo>
                  </a:path>
                </a:pathLst>
              </a:custGeom>
              <a:grpFill/>
              <a:ln w="3175">
                <a:gradFill flip="none" rotWithShape="1">
                  <a:gsLst>
                    <a:gs pos="13000">
                      <a:srgbClr val="FFFF00"/>
                    </a:gs>
                    <a:gs pos="100000">
                      <a:srgbClr val="FFC000"/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lvl="0" algn="ctr"/>
                <a:endParaRPr lang="ru-RU"/>
              </a:p>
            </p:txBody>
          </p:sp>
          <p:grpSp>
            <p:nvGrpSpPr>
              <p:cNvPr id="23" name="Группа 22"/>
              <p:cNvGrpSpPr/>
              <p:nvPr/>
            </p:nvGrpSpPr>
            <p:grpSpPr>
              <a:xfrm>
                <a:off x="1708177" y="1798141"/>
                <a:ext cx="1852825" cy="1106955"/>
                <a:chOff x="1708177" y="1798141"/>
                <a:chExt cx="1852825" cy="1106955"/>
              </a:xfrm>
              <a:grpFill/>
            </p:grpSpPr>
            <p:sp>
              <p:nvSpPr>
                <p:cNvPr id="24" name="Полилиния 23"/>
                <p:cNvSpPr/>
                <p:nvPr/>
              </p:nvSpPr>
              <p:spPr>
                <a:xfrm>
                  <a:off x="2620370" y="1933433"/>
                  <a:ext cx="19834" cy="832540"/>
                </a:xfrm>
                <a:custGeom>
                  <a:avLst/>
                  <a:gdLst>
                    <a:gd name="connsiteX0" fmla="*/ 13648 w 13648"/>
                    <a:gd name="connsiteY0" fmla="*/ 832513 h 832513"/>
                    <a:gd name="connsiteX1" fmla="*/ 0 w 13648"/>
                    <a:gd name="connsiteY1" fmla="*/ 0 h 832513"/>
                    <a:gd name="connsiteX2" fmla="*/ 13648 w 13648"/>
                    <a:gd name="connsiteY2" fmla="*/ 832513 h 832513"/>
                    <a:gd name="connsiteX0" fmla="*/ 13648 w 19834"/>
                    <a:gd name="connsiteY0" fmla="*/ 832513 h 891203"/>
                    <a:gd name="connsiteX1" fmla="*/ 0 w 19834"/>
                    <a:gd name="connsiteY1" fmla="*/ 0 h 891203"/>
                    <a:gd name="connsiteX2" fmla="*/ 13648 w 19834"/>
                    <a:gd name="connsiteY2" fmla="*/ 832513 h 891203"/>
                    <a:gd name="connsiteX0" fmla="*/ 13648 w 19834"/>
                    <a:gd name="connsiteY0" fmla="*/ 832513 h 832540"/>
                    <a:gd name="connsiteX1" fmla="*/ 0 w 19834"/>
                    <a:gd name="connsiteY1" fmla="*/ 0 h 832540"/>
                    <a:gd name="connsiteX2" fmla="*/ 13648 w 19834"/>
                    <a:gd name="connsiteY2" fmla="*/ 832513 h 8325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9834" h="832540">
                      <a:moveTo>
                        <a:pt x="13648" y="832513"/>
                      </a:moveTo>
                      <a:cubicBezTo>
                        <a:pt x="-4549" y="827962"/>
                        <a:pt x="4549" y="277504"/>
                        <a:pt x="0" y="0"/>
                      </a:cubicBezTo>
                      <a:cubicBezTo>
                        <a:pt x="4549" y="277504"/>
                        <a:pt x="31845" y="837064"/>
                        <a:pt x="13648" y="832513"/>
                      </a:cubicBezTo>
                      <a:close/>
                    </a:path>
                  </a:pathLst>
                </a:custGeom>
                <a:grpFill/>
                <a:ln w="3175">
                  <a:gradFill flip="none" rotWithShape="1">
                    <a:gsLst>
                      <a:gs pos="13000">
                        <a:srgbClr val="FFFF00"/>
                      </a:gs>
                      <a:gs pos="100000">
                        <a:srgbClr val="FFC000"/>
                      </a:gs>
                    </a:gsLst>
                    <a:path path="circle">
                      <a:fillToRect l="100000" t="100000"/>
                    </a:path>
                    <a:tileRect r="-100000" b="-100000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lvl="0" algn="ctr"/>
                  <a:endParaRPr lang="ru-RU"/>
                </a:p>
              </p:txBody>
            </p:sp>
            <p:sp>
              <p:nvSpPr>
                <p:cNvPr id="25" name="Полилиния 24"/>
                <p:cNvSpPr/>
                <p:nvPr/>
              </p:nvSpPr>
              <p:spPr>
                <a:xfrm>
                  <a:off x="2647773" y="2009775"/>
                  <a:ext cx="369271" cy="731150"/>
                </a:xfrm>
                <a:custGeom>
                  <a:avLst/>
                  <a:gdLst>
                    <a:gd name="connsiteX0" fmla="*/ 0 w 385763"/>
                    <a:gd name="connsiteY0" fmla="*/ 719138 h 719138"/>
                    <a:gd name="connsiteX1" fmla="*/ 385763 w 385763"/>
                    <a:gd name="connsiteY1" fmla="*/ 0 h 719138"/>
                    <a:gd name="connsiteX2" fmla="*/ 0 w 385763"/>
                    <a:gd name="connsiteY2" fmla="*/ 719138 h 719138"/>
                    <a:gd name="connsiteX0" fmla="*/ 1423 w 387186"/>
                    <a:gd name="connsiteY0" fmla="*/ 719138 h 719475"/>
                    <a:gd name="connsiteX1" fmla="*/ 387186 w 387186"/>
                    <a:gd name="connsiteY1" fmla="*/ 0 h 719475"/>
                    <a:gd name="connsiteX2" fmla="*/ 1423 w 387186"/>
                    <a:gd name="connsiteY2" fmla="*/ 719138 h 719475"/>
                    <a:gd name="connsiteX0" fmla="*/ 1041 w 370135"/>
                    <a:gd name="connsiteY0" fmla="*/ 731044 h 731269"/>
                    <a:gd name="connsiteX1" fmla="*/ 370135 w 370135"/>
                    <a:gd name="connsiteY1" fmla="*/ 0 h 731269"/>
                    <a:gd name="connsiteX2" fmla="*/ 1041 w 370135"/>
                    <a:gd name="connsiteY2" fmla="*/ 731044 h 731269"/>
                    <a:gd name="connsiteX0" fmla="*/ 177 w 369271"/>
                    <a:gd name="connsiteY0" fmla="*/ 731044 h 731150"/>
                    <a:gd name="connsiteX1" fmla="*/ 369271 w 369271"/>
                    <a:gd name="connsiteY1" fmla="*/ 0 h 731150"/>
                    <a:gd name="connsiteX2" fmla="*/ 177 w 369271"/>
                    <a:gd name="connsiteY2" fmla="*/ 731044 h 7311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369271" h="731150">
                      <a:moveTo>
                        <a:pt x="177" y="731044"/>
                      </a:moveTo>
                      <a:cubicBezTo>
                        <a:pt x="-9349" y="720726"/>
                        <a:pt x="369271" y="0"/>
                        <a:pt x="369271" y="0"/>
                      </a:cubicBezTo>
                      <a:cubicBezTo>
                        <a:pt x="369271" y="0"/>
                        <a:pt x="9703" y="741362"/>
                        <a:pt x="177" y="731044"/>
                      </a:cubicBezTo>
                      <a:close/>
                    </a:path>
                  </a:pathLst>
                </a:custGeom>
                <a:grpFill/>
                <a:ln w="3175">
                  <a:gradFill flip="none" rotWithShape="1">
                    <a:gsLst>
                      <a:gs pos="13000">
                        <a:srgbClr val="FFFF00"/>
                      </a:gs>
                      <a:gs pos="100000">
                        <a:srgbClr val="FFC000"/>
                      </a:gs>
                    </a:gsLst>
                    <a:path path="circle">
                      <a:fillToRect l="100000" t="100000"/>
                    </a:path>
                    <a:tileRect r="-100000" b="-100000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lvl="0" algn="ctr"/>
                  <a:endParaRPr lang="ru-RU"/>
                </a:p>
              </p:txBody>
            </p:sp>
            <p:sp>
              <p:nvSpPr>
                <p:cNvPr id="26" name="Полилиния 25"/>
                <p:cNvSpPr/>
                <p:nvPr/>
              </p:nvSpPr>
              <p:spPr>
                <a:xfrm flipH="1">
                  <a:off x="2257998" y="2011116"/>
                  <a:ext cx="369271" cy="731150"/>
                </a:xfrm>
                <a:custGeom>
                  <a:avLst/>
                  <a:gdLst>
                    <a:gd name="connsiteX0" fmla="*/ 0 w 385763"/>
                    <a:gd name="connsiteY0" fmla="*/ 719138 h 719138"/>
                    <a:gd name="connsiteX1" fmla="*/ 385763 w 385763"/>
                    <a:gd name="connsiteY1" fmla="*/ 0 h 719138"/>
                    <a:gd name="connsiteX2" fmla="*/ 0 w 385763"/>
                    <a:gd name="connsiteY2" fmla="*/ 719138 h 719138"/>
                    <a:gd name="connsiteX0" fmla="*/ 1423 w 387186"/>
                    <a:gd name="connsiteY0" fmla="*/ 719138 h 719475"/>
                    <a:gd name="connsiteX1" fmla="*/ 387186 w 387186"/>
                    <a:gd name="connsiteY1" fmla="*/ 0 h 719475"/>
                    <a:gd name="connsiteX2" fmla="*/ 1423 w 387186"/>
                    <a:gd name="connsiteY2" fmla="*/ 719138 h 719475"/>
                    <a:gd name="connsiteX0" fmla="*/ 1041 w 370135"/>
                    <a:gd name="connsiteY0" fmla="*/ 731044 h 731269"/>
                    <a:gd name="connsiteX1" fmla="*/ 370135 w 370135"/>
                    <a:gd name="connsiteY1" fmla="*/ 0 h 731269"/>
                    <a:gd name="connsiteX2" fmla="*/ 1041 w 370135"/>
                    <a:gd name="connsiteY2" fmla="*/ 731044 h 731269"/>
                    <a:gd name="connsiteX0" fmla="*/ 177 w 369271"/>
                    <a:gd name="connsiteY0" fmla="*/ 731044 h 731150"/>
                    <a:gd name="connsiteX1" fmla="*/ 369271 w 369271"/>
                    <a:gd name="connsiteY1" fmla="*/ 0 h 731150"/>
                    <a:gd name="connsiteX2" fmla="*/ 177 w 369271"/>
                    <a:gd name="connsiteY2" fmla="*/ 731044 h 7311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369271" h="731150">
                      <a:moveTo>
                        <a:pt x="177" y="731044"/>
                      </a:moveTo>
                      <a:cubicBezTo>
                        <a:pt x="-9349" y="720726"/>
                        <a:pt x="369271" y="0"/>
                        <a:pt x="369271" y="0"/>
                      </a:cubicBezTo>
                      <a:cubicBezTo>
                        <a:pt x="369271" y="0"/>
                        <a:pt x="9703" y="741362"/>
                        <a:pt x="177" y="731044"/>
                      </a:cubicBezTo>
                      <a:close/>
                    </a:path>
                  </a:pathLst>
                </a:custGeom>
                <a:grpFill/>
                <a:ln w="3175">
                  <a:gradFill flip="none" rotWithShape="1">
                    <a:gsLst>
                      <a:gs pos="13000">
                        <a:srgbClr val="FFFF00"/>
                      </a:gs>
                      <a:gs pos="100000">
                        <a:srgbClr val="FFC000"/>
                      </a:gs>
                    </a:gsLst>
                    <a:path path="circle">
                      <a:fillToRect l="100000" t="100000"/>
                    </a:path>
                    <a:tileRect r="-100000" b="-100000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lvl="0" algn="ctr"/>
                  <a:endParaRPr lang="ru-RU"/>
                </a:p>
              </p:txBody>
            </p:sp>
            <p:sp>
              <p:nvSpPr>
                <p:cNvPr id="27" name="Полилиния 26"/>
                <p:cNvSpPr/>
                <p:nvPr/>
              </p:nvSpPr>
              <p:spPr>
                <a:xfrm>
                  <a:off x="2031207" y="2212181"/>
                  <a:ext cx="569420" cy="528638"/>
                </a:xfrm>
                <a:custGeom>
                  <a:avLst/>
                  <a:gdLst>
                    <a:gd name="connsiteX0" fmla="*/ 569119 w 569119"/>
                    <a:gd name="connsiteY0" fmla="*/ 528638 h 528638"/>
                    <a:gd name="connsiteX1" fmla="*/ 0 w 569119"/>
                    <a:gd name="connsiteY1" fmla="*/ 0 h 528638"/>
                    <a:gd name="connsiteX2" fmla="*/ 569119 w 569119"/>
                    <a:gd name="connsiteY2" fmla="*/ 528638 h 528638"/>
                    <a:gd name="connsiteX0" fmla="*/ 569119 w 569676"/>
                    <a:gd name="connsiteY0" fmla="*/ 528638 h 529043"/>
                    <a:gd name="connsiteX1" fmla="*/ 0 w 569676"/>
                    <a:gd name="connsiteY1" fmla="*/ 0 h 529043"/>
                    <a:gd name="connsiteX2" fmla="*/ 569119 w 569676"/>
                    <a:gd name="connsiteY2" fmla="*/ 528638 h 529043"/>
                    <a:gd name="connsiteX0" fmla="*/ 569119 w 569420"/>
                    <a:gd name="connsiteY0" fmla="*/ 528638 h 528638"/>
                    <a:gd name="connsiteX1" fmla="*/ 0 w 569420"/>
                    <a:gd name="connsiteY1" fmla="*/ 0 h 528638"/>
                    <a:gd name="connsiteX2" fmla="*/ 569119 w 569420"/>
                    <a:gd name="connsiteY2" fmla="*/ 528638 h 5286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569420" h="528638">
                      <a:moveTo>
                        <a:pt x="569119" y="528638"/>
                      </a:moveTo>
                      <a:lnTo>
                        <a:pt x="0" y="0"/>
                      </a:lnTo>
                      <a:cubicBezTo>
                        <a:pt x="189706" y="176213"/>
                        <a:pt x="581819" y="516732"/>
                        <a:pt x="569119" y="528638"/>
                      </a:cubicBezTo>
                      <a:close/>
                    </a:path>
                  </a:pathLst>
                </a:custGeom>
                <a:grpFill/>
                <a:ln w="3175">
                  <a:gradFill flip="none" rotWithShape="1">
                    <a:gsLst>
                      <a:gs pos="13000">
                        <a:srgbClr val="FFFF00"/>
                      </a:gs>
                      <a:gs pos="100000">
                        <a:srgbClr val="FFC000"/>
                      </a:gs>
                    </a:gsLst>
                    <a:path path="circle">
                      <a:fillToRect l="100000" t="100000"/>
                    </a:path>
                    <a:tileRect r="-100000" b="-100000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lvl="0" algn="ctr"/>
                  <a:endParaRPr lang="ru-RU"/>
                </a:p>
              </p:txBody>
            </p:sp>
            <p:sp>
              <p:nvSpPr>
                <p:cNvPr id="28" name="Полилиния 27"/>
                <p:cNvSpPr/>
                <p:nvPr/>
              </p:nvSpPr>
              <p:spPr>
                <a:xfrm flipH="1">
                  <a:off x="2680537" y="2215487"/>
                  <a:ext cx="569420" cy="528638"/>
                </a:xfrm>
                <a:custGeom>
                  <a:avLst/>
                  <a:gdLst>
                    <a:gd name="connsiteX0" fmla="*/ 569119 w 569119"/>
                    <a:gd name="connsiteY0" fmla="*/ 528638 h 528638"/>
                    <a:gd name="connsiteX1" fmla="*/ 0 w 569119"/>
                    <a:gd name="connsiteY1" fmla="*/ 0 h 528638"/>
                    <a:gd name="connsiteX2" fmla="*/ 569119 w 569119"/>
                    <a:gd name="connsiteY2" fmla="*/ 528638 h 528638"/>
                    <a:gd name="connsiteX0" fmla="*/ 569119 w 569676"/>
                    <a:gd name="connsiteY0" fmla="*/ 528638 h 529043"/>
                    <a:gd name="connsiteX1" fmla="*/ 0 w 569676"/>
                    <a:gd name="connsiteY1" fmla="*/ 0 h 529043"/>
                    <a:gd name="connsiteX2" fmla="*/ 569119 w 569676"/>
                    <a:gd name="connsiteY2" fmla="*/ 528638 h 529043"/>
                    <a:gd name="connsiteX0" fmla="*/ 569119 w 569420"/>
                    <a:gd name="connsiteY0" fmla="*/ 528638 h 528638"/>
                    <a:gd name="connsiteX1" fmla="*/ 0 w 569420"/>
                    <a:gd name="connsiteY1" fmla="*/ 0 h 528638"/>
                    <a:gd name="connsiteX2" fmla="*/ 569119 w 569420"/>
                    <a:gd name="connsiteY2" fmla="*/ 528638 h 5286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569420" h="528638">
                      <a:moveTo>
                        <a:pt x="569119" y="528638"/>
                      </a:moveTo>
                      <a:lnTo>
                        <a:pt x="0" y="0"/>
                      </a:lnTo>
                      <a:cubicBezTo>
                        <a:pt x="189706" y="176213"/>
                        <a:pt x="581819" y="516732"/>
                        <a:pt x="569119" y="528638"/>
                      </a:cubicBezTo>
                      <a:close/>
                    </a:path>
                  </a:pathLst>
                </a:custGeom>
                <a:grpFill/>
                <a:ln w="3175">
                  <a:gradFill flip="none" rotWithShape="1">
                    <a:gsLst>
                      <a:gs pos="13000">
                        <a:srgbClr val="FFFF00"/>
                      </a:gs>
                      <a:gs pos="100000">
                        <a:srgbClr val="FFC000"/>
                      </a:gs>
                    </a:gsLst>
                    <a:path path="circle">
                      <a:fillToRect l="100000" t="100000"/>
                    </a:path>
                    <a:tileRect r="-100000" b="-100000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lvl="0" algn="ctr"/>
                  <a:endParaRPr lang="ru-RU"/>
                </a:p>
              </p:txBody>
            </p:sp>
            <p:sp>
              <p:nvSpPr>
                <p:cNvPr id="29" name="Полилиния 28"/>
                <p:cNvSpPr/>
                <p:nvPr/>
              </p:nvSpPr>
              <p:spPr>
                <a:xfrm rot="20280740">
                  <a:off x="1972322" y="2366934"/>
                  <a:ext cx="569420" cy="528638"/>
                </a:xfrm>
                <a:custGeom>
                  <a:avLst/>
                  <a:gdLst>
                    <a:gd name="connsiteX0" fmla="*/ 569119 w 569119"/>
                    <a:gd name="connsiteY0" fmla="*/ 528638 h 528638"/>
                    <a:gd name="connsiteX1" fmla="*/ 0 w 569119"/>
                    <a:gd name="connsiteY1" fmla="*/ 0 h 528638"/>
                    <a:gd name="connsiteX2" fmla="*/ 569119 w 569119"/>
                    <a:gd name="connsiteY2" fmla="*/ 528638 h 528638"/>
                    <a:gd name="connsiteX0" fmla="*/ 569119 w 569676"/>
                    <a:gd name="connsiteY0" fmla="*/ 528638 h 529043"/>
                    <a:gd name="connsiteX1" fmla="*/ 0 w 569676"/>
                    <a:gd name="connsiteY1" fmla="*/ 0 h 529043"/>
                    <a:gd name="connsiteX2" fmla="*/ 569119 w 569676"/>
                    <a:gd name="connsiteY2" fmla="*/ 528638 h 529043"/>
                    <a:gd name="connsiteX0" fmla="*/ 569119 w 569420"/>
                    <a:gd name="connsiteY0" fmla="*/ 528638 h 528638"/>
                    <a:gd name="connsiteX1" fmla="*/ 0 w 569420"/>
                    <a:gd name="connsiteY1" fmla="*/ 0 h 528638"/>
                    <a:gd name="connsiteX2" fmla="*/ 569119 w 569420"/>
                    <a:gd name="connsiteY2" fmla="*/ 528638 h 5286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569420" h="528638">
                      <a:moveTo>
                        <a:pt x="569119" y="528638"/>
                      </a:moveTo>
                      <a:lnTo>
                        <a:pt x="0" y="0"/>
                      </a:lnTo>
                      <a:cubicBezTo>
                        <a:pt x="189706" y="176213"/>
                        <a:pt x="581819" y="516732"/>
                        <a:pt x="569119" y="528638"/>
                      </a:cubicBezTo>
                      <a:close/>
                    </a:path>
                  </a:pathLst>
                </a:custGeom>
                <a:grpFill/>
                <a:ln w="3175">
                  <a:gradFill flip="none" rotWithShape="1">
                    <a:gsLst>
                      <a:gs pos="13000">
                        <a:srgbClr val="FFFF00"/>
                      </a:gs>
                      <a:gs pos="100000">
                        <a:srgbClr val="FFC000"/>
                      </a:gs>
                    </a:gsLst>
                    <a:path path="circle">
                      <a:fillToRect l="100000" t="100000"/>
                    </a:path>
                    <a:tileRect r="-100000" b="-100000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lvl="0" algn="ctr"/>
                  <a:endParaRPr lang="ru-RU"/>
                </a:p>
              </p:txBody>
            </p:sp>
            <p:sp>
              <p:nvSpPr>
                <p:cNvPr id="30" name="Полилиния 29"/>
                <p:cNvSpPr/>
                <p:nvPr/>
              </p:nvSpPr>
              <p:spPr>
                <a:xfrm rot="1319260" flipH="1">
                  <a:off x="2729441" y="2376458"/>
                  <a:ext cx="569420" cy="528638"/>
                </a:xfrm>
                <a:custGeom>
                  <a:avLst/>
                  <a:gdLst>
                    <a:gd name="connsiteX0" fmla="*/ 569119 w 569119"/>
                    <a:gd name="connsiteY0" fmla="*/ 528638 h 528638"/>
                    <a:gd name="connsiteX1" fmla="*/ 0 w 569119"/>
                    <a:gd name="connsiteY1" fmla="*/ 0 h 528638"/>
                    <a:gd name="connsiteX2" fmla="*/ 569119 w 569119"/>
                    <a:gd name="connsiteY2" fmla="*/ 528638 h 528638"/>
                    <a:gd name="connsiteX0" fmla="*/ 569119 w 569676"/>
                    <a:gd name="connsiteY0" fmla="*/ 528638 h 529043"/>
                    <a:gd name="connsiteX1" fmla="*/ 0 w 569676"/>
                    <a:gd name="connsiteY1" fmla="*/ 0 h 529043"/>
                    <a:gd name="connsiteX2" fmla="*/ 569119 w 569676"/>
                    <a:gd name="connsiteY2" fmla="*/ 528638 h 529043"/>
                    <a:gd name="connsiteX0" fmla="*/ 569119 w 569420"/>
                    <a:gd name="connsiteY0" fmla="*/ 528638 h 528638"/>
                    <a:gd name="connsiteX1" fmla="*/ 0 w 569420"/>
                    <a:gd name="connsiteY1" fmla="*/ 0 h 528638"/>
                    <a:gd name="connsiteX2" fmla="*/ 569119 w 569420"/>
                    <a:gd name="connsiteY2" fmla="*/ 528638 h 5286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569420" h="528638">
                      <a:moveTo>
                        <a:pt x="569119" y="528638"/>
                      </a:moveTo>
                      <a:lnTo>
                        <a:pt x="0" y="0"/>
                      </a:lnTo>
                      <a:cubicBezTo>
                        <a:pt x="189706" y="176213"/>
                        <a:pt x="581819" y="516732"/>
                        <a:pt x="569119" y="528638"/>
                      </a:cubicBezTo>
                      <a:close/>
                    </a:path>
                  </a:pathLst>
                </a:custGeom>
                <a:grpFill/>
                <a:ln w="3175">
                  <a:gradFill flip="none" rotWithShape="1">
                    <a:gsLst>
                      <a:gs pos="13000">
                        <a:srgbClr val="FFFF00"/>
                      </a:gs>
                      <a:gs pos="100000">
                        <a:srgbClr val="FFC000"/>
                      </a:gs>
                    </a:gsLst>
                    <a:path path="circle">
                      <a:fillToRect l="100000" t="100000"/>
                    </a:path>
                    <a:tileRect r="-100000" b="-100000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lvl="0" algn="ctr"/>
                  <a:endParaRPr lang="ru-RU" dirty="0"/>
                </a:p>
              </p:txBody>
            </p:sp>
            <p:sp>
              <p:nvSpPr>
                <p:cNvPr id="31" name="Овал 30"/>
                <p:cNvSpPr/>
                <p:nvPr/>
              </p:nvSpPr>
              <p:spPr>
                <a:xfrm>
                  <a:off x="1708177" y="2375350"/>
                  <a:ext cx="172871" cy="172871"/>
                </a:xfrm>
                <a:prstGeom prst="ellipse">
                  <a:avLst/>
                </a:prstGeom>
                <a:grpFill/>
                <a:ln w="3175">
                  <a:gradFill flip="none" rotWithShape="1">
                    <a:gsLst>
                      <a:gs pos="13000">
                        <a:srgbClr val="FFFF00"/>
                      </a:gs>
                      <a:gs pos="100000">
                        <a:srgbClr val="FFC000"/>
                      </a:gs>
                    </a:gsLst>
                    <a:path path="circle">
                      <a:fillToRect l="100000" t="100000"/>
                    </a:path>
                    <a:tileRect r="-100000" b="-100000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lvl="0" algn="ctr"/>
                  <a:endParaRPr lang="ru-RU"/>
                </a:p>
              </p:txBody>
            </p:sp>
            <p:sp>
              <p:nvSpPr>
                <p:cNvPr id="32" name="Овал 31"/>
                <p:cNvSpPr/>
                <p:nvPr/>
              </p:nvSpPr>
              <p:spPr>
                <a:xfrm>
                  <a:off x="1883391" y="2096117"/>
                  <a:ext cx="172871" cy="172871"/>
                </a:xfrm>
                <a:prstGeom prst="ellipse">
                  <a:avLst/>
                </a:prstGeom>
                <a:grpFill/>
                <a:ln w="3175">
                  <a:gradFill flip="none" rotWithShape="1">
                    <a:gsLst>
                      <a:gs pos="13000">
                        <a:srgbClr val="FFFF00"/>
                      </a:gs>
                      <a:gs pos="100000">
                        <a:srgbClr val="FFC000"/>
                      </a:gs>
                    </a:gsLst>
                    <a:path path="circle">
                      <a:fillToRect l="100000" t="100000"/>
                    </a:path>
                    <a:tileRect r="-100000" b="-100000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lvl="0" algn="ctr"/>
                  <a:endParaRPr lang="ru-RU"/>
                </a:p>
              </p:txBody>
            </p:sp>
            <p:sp>
              <p:nvSpPr>
                <p:cNvPr id="33" name="Овал 32"/>
                <p:cNvSpPr/>
                <p:nvPr/>
              </p:nvSpPr>
              <p:spPr>
                <a:xfrm>
                  <a:off x="2149522" y="1884577"/>
                  <a:ext cx="172871" cy="172871"/>
                </a:xfrm>
                <a:prstGeom prst="ellipse">
                  <a:avLst/>
                </a:prstGeom>
                <a:grpFill/>
                <a:ln w="3175">
                  <a:gradFill flip="none" rotWithShape="1">
                    <a:gsLst>
                      <a:gs pos="13000">
                        <a:srgbClr val="FFFF00"/>
                      </a:gs>
                      <a:gs pos="100000">
                        <a:srgbClr val="FFC000"/>
                      </a:gs>
                    </a:gsLst>
                    <a:path path="circle">
                      <a:fillToRect l="100000" t="100000"/>
                    </a:path>
                    <a:tileRect r="-100000" b="-100000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lvl="0" algn="ctr"/>
                  <a:endParaRPr lang="ru-RU"/>
                </a:p>
              </p:txBody>
            </p:sp>
            <p:sp>
              <p:nvSpPr>
                <p:cNvPr id="34" name="Овал 33"/>
                <p:cNvSpPr/>
                <p:nvPr/>
              </p:nvSpPr>
              <p:spPr>
                <a:xfrm>
                  <a:off x="2533934" y="1798141"/>
                  <a:ext cx="172871" cy="172871"/>
                </a:xfrm>
                <a:prstGeom prst="ellipse">
                  <a:avLst/>
                </a:prstGeom>
                <a:grpFill/>
                <a:ln w="3175">
                  <a:gradFill flip="none" rotWithShape="1">
                    <a:gsLst>
                      <a:gs pos="13000">
                        <a:srgbClr val="FFFF00"/>
                      </a:gs>
                      <a:gs pos="100000">
                        <a:srgbClr val="FFC000"/>
                      </a:gs>
                    </a:gsLst>
                    <a:path path="circle">
                      <a:fillToRect l="100000" t="100000"/>
                    </a:path>
                    <a:tileRect r="-100000" b="-100000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lvl="0" algn="ctr"/>
                  <a:endParaRPr lang="ru-RU"/>
                </a:p>
              </p:txBody>
            </p:sp>
            <p:sp>
              <p:nvSpPr>
                <p:cNvPr id="35" name="Овал 34"/>
                <p:cNvSpPr/>
                <p:nvPr/>
              </p:nvSpPr>
              <p:spPr>
                <a:xfrm>
                  <a:off x="2935035" y="1884577"/>
                  <a:ext cx="172871" cy="172871"/>
                </a:xfrm>
                <a:prstGeom prst="ellipse">
                  <a:avLst/>
                </a:prstGeom>
                <a:grpFill/>
                <a:ln w="3175">
                  <a:gradFill flip="none" rotWithShape="1">
                    <a:gsLst>
                      <a:gs pos="13000">
                        <a:srgbClr val="FFFF00"/>
                      </a:gs>
                      <a:gs pos="100000">
                        <a:srgbClr val="FFC000"/>
                      </a:gs>
                    </a:gsLst>
                    <a:path path="circle">
                      <a:fillToRect l="100000" t="100000"/>
                    </a:path>
                    <a:tileRect r="-100000" b="-100000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lvl="0" algn="ctr"/>
                  <a:endParaRPr lang="ru-RU"/>
                </a:p>
              </p:txBody>
            </p:sp>
            <p:sp>
              <p:nvSpPr>
                <p:cNvPr id="36" name="Овал 35"/>
                <p:cNvSpPr/>
                <p:nvPr/>
              </p:nvSpPr>
              <p:spPr>
                <a:xfrm>
                  <a:off x="3210265" y="2096117"/>
                  <a:ext cx="172871" cy="172871"/>
                </a:xfrm>
                <a:prstGeom prst="ellipse">
                  <a:avLst/>
                </a:prstGeom>
                <a:grpFill/>
                <a:ln w="3175">
                  <a:gradFill flip="none" rotWithShape="1">
                    <a:gsLst>
                      <a:gs pos="13000">
                        <a:srgbClr val="FFFF00"/>
                      </a:gs>
                      <a:gs pos="100000">
                        <a:srgbClr val="FFC000"/>
                      </a:gs>
                    </a:gsLst>
                    <a:path path="circle">
                      <a:fillToRect l="100000" t="100000"/>
                    </a:path>
                    <a:tileRect r="-100000" b="-100000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lvl="0" algn="ctr"/>
                  <a:endParaRPr lang="ru-RU"/>
                </a:p>
              </p:txBody>
            </p:sp>
            <p:sp>
              <p:nvSpPr>
                <p:cNvPr id="37" name="Овал 36"/>
                <p:cNvSpPr/>
                <p:nvPr/>
              </p:nvSpPr>
              <p:spPr>
                <a:xfrm>
                  <a:off x="3388131" y="2375350"/>
                  <a:ext cx="172871" cy="172871"/>
                </a:xfrm>
                <a:prstGeom prst="ellipse">
                  <a:avLst/>
                </a:prstGeom>
                <a:grpFill/>
                <a:ln w="3175">
                  <a:gradFill flip="none" rotWithShape="1">
                    <a:gsLst>
                      <a:gs pos="13000">
                        <a:srgbClr val="FFFF00"/>
                      </a:gs>
                      <a:gs pos="100000">
                        <a:srgbClr val="FFC000"/>
                      </a:gs>
                    </a:gsLst>
                    <a:path path="circle">
                      <a:fillToRect l="100000" t="100000"/>
                    </a:path>
                    <a:tileRect r="-100000" b="-100000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lvl="0" algn="ctr"/>
                  <a:endParaRPr lang="ru-RU"/>
                </a:p>
              </p:txBody>
            </p:sp>
            <p:sp>
              <p:nvSpPr>
                <p:cNvPr id="38" name="Полилиния 37"/>
                <p:cNvSpPr/>
                <p:nvPr/>
              </p:nvSpPr>
              <p:spPr>
                <a:xfrm>
                  <a:off x="2564990" y="2687391"/>
                  <a:ext cx="151184" cy="93909"/>
                </a:xfrm>
                <a:custGeom>
                  <a:avLst/>
                  <a:gdLst>
                    <a:gd name="connsiteX0" fmla="*/ 75214 w 151184"/>
                    <a:gd name="connsiteY0" fmla="*/ 0 h 93909"/>
                    <a:gd name="connsiteX1" fmla="*/ 147621 w 151184"/>
                    <a:gd name="connsiteY1" fmla="*/ 47994 h 93909"/>
                    <a:gd name="connsiteX2" fmla="*/ 151184 w 151184"/>
                    <a:gd name="connsiteY2" fmla="*/ 65646 h 93909"/>
                    <a:gd name="connsiteX3" fmla="*/ 75816 w 151184"/>
                    <a:gd name="connsiteY3" fmla="*/ 93909 h 93909"/>
                    <a:gd name="connsiteX4" fmla="*/ 0 w 151184"/>
                    <a:gd name="connsiteY4" fmla="*/ 61898 h 93909"/>
                    <a:gd name="connsiteX5" fmla="*/ 2807 w 151184"/>
                    <a:gd name="connsiteY5" fmla="*/ 47994 h 93909"/>
                    <a:gd name="connsiteX6" fmla="*/ 75214 w 151184"/>
                    <a:gd name="connsiteY6" fmla="*/ 0 h 939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51184" h="93909">
                      <a:moveTo>
                        <a:pt x="75214" y="0"/>
                      </a:moveTo>
                      <a:cubicBezTo>
                        <a:pt x="107764" y="0"/>
                        <a:pt x="135691" y="19790"/>
                        <a:pt x="147621" y="47994"/>
                      </a:cubicBezTo>
                      <a:lnTo>
                        <a:pt x="151184" y="65646"/>
                      </a:lnTo>
                      <a:lnTo>
                        <a:pt x="75816" y="93909"/>
                      </a:lnTo>
                      <a:lnTo>
                        <a:pt x="0" y="61898"/>
                      </a:lnTo>
                      <a:lnTo>
                        <a:pt x="2807" y="47994"/>
                      </a:lnTo>
                      <a:cubicBezTo>
                        <a:pt x="14737" y="19790"/>
                        <a:pt x="42664" y="0"/>
                        <a:pt x="75214" y="0"/>
                      </a:cubicBezTo>
                      <a:close/>
                    </a:path>
                  </a:pathLst>
                </a:custGeom>
                <a:grpFill/>
                <a:ln w="3175">
                  <a:gradFill flip="none" rotWithShape="1">
                    <a:gsLst>
                      <a:gs pos="13000">
                        <a:srgbClr val="FFFF00"/>
                      </a:gs>
                      <a:gs pos="100000">
                        <a:srgbClr val="FFC000"/>
                      </a:gs>
                    </a:gsLst>
                    <a:path path="circle">
                      <a:fillToRect l="100000" t="100000"/>
                    </a:path>
                    <a:tileRect r="-100000" b="-100000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lvl="0" algn="ctr"/>
                  <a:endParaRPr lang="ru-RU"/>
                </a:p>
              </p:txBody>
            </p:sp>
          </p:grpSp>
        </p:grpSp>
      </p:grpSp>
      <p:sp>
        <p:nvSpPr>
          <p:cNvPr id="42" name="Прямоугольник 41"/>
          <p:cNvSpPr/>
          <p:nvPr userDrawn="1"/>
        </p:nvSpPr>
        <p:spPr>
          <a:xfrm>
            <a:off x="523442" y="596037"/>
            <a:ext cx="5925602" cy="1979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85000"/>
              </a:lnSpc>
            </a:pPr>
            <a:r>
              <a:rPr lang="ru-RU" sz="800" spc="50" baseline="0" dirty="0" smtClean="0">
                <a:solidFill>
                  <a:schemeClr val="bg1"/>
                </a:solidFill>
                <a:latin typeface="+mn-lt"/>
              </a:rPr>
              <a:t>СОЦИАЛЬНО-ЭКОНОМИЧЕСКОЕ РАЗВИТИЕ РЕСПУБЛИКИ БАШКОРТОСТАН </a:t>
            </a:r>
          </a:p>
        </p:txBody>
      </p:sp>
    </p:spTree>
    <p:extLst>
      <p:ext uri="{BB962C8B-B14F-4D97-AF65-F5344CB8AC3E}">
        <p14:creationId xmlns:p14="http://schemas.microsoft.com/office/powerpoint/2010/main" val="326953267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уризм">
    <p:bg>
      <p:bgPr>
        <a:gradFill>
          <a:gsLst>
            <a:gs pos="0">
              <a:srgbClr val="259695"/>
            </a:gs>
            <a:gs pos="52000">
              <a:srgbClr val="014A84"/>
            </a:gs>
          </a:gsLst>
          <a:path path="circle">
            <a:fillToRect l="100000" t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7411" y="0"/>
            <a:ext cx="4034590" cy="6858000"/>
          </a:xfrm>
          <a:prstGeom prst="rect">
            <a:avLst/>
          </a:prstGeom>
        </p:spPr>
      </p:pic>
      <p:pic>
        <p:nvPicPr>
          <p:cNvPr id="3" name="Picture 2" descr="На уфимском международном марафоне выберут самого спортивного мэра"/>
          <p:cNvPicPr>
            <a:picLocks noChangeAspect="1" noChangeArrowheads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335"/>
          <a:stretch/>
        </p:blipFill>
        <p:spPr bwMode="auto">
          <a:xfrm>
            <a:off x="-2242" y="1"/>
            <a:ext cx="118491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2" name="Picture 2" descr="3. Отдых в Башкирии летом. Поездка на турбазу «Малиновка» во ..."/>
          <p:cNvPicPr>
            <a:picLocks noChangeAspect="1" noChangeArrowheads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586"/>
          <a:stretch/>
        </p:blipFill>
        <p:spPr bwMode="auto">
          <a:xfrm>
            <a:off x="-2244" y="-19050"/>
            <a:ext cx="12194244" cy="6877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 userDrawn="1"/>
        </p:nvSpPr>
        <p:spPr>
          <a:xfrm flipH="1">
            <a:off x="-2243" y="-6825"/>
            <a:ext cx="12194243" cy="6872471"/>
          </a:xfrm>
          <a:prstGeom prst="rect">
            <a:avLst/>
          </a:prstGeom>
          <a:gradFill flip="none" rotWithShape="1">
            <a:gsLst>
              <a:gs pos="25000">
                <a:srgbClr val="014A84">
                  <a:alpha val="86000"/>
                </a:srgbClr>
              </a:gs>
              <a:gs pos="0">
                <a:srgbClr val="014A84"/>
              </a:gs>
              <a:gs pos="50000">
                <a:srgbClr val="014A84">
                  <a:alpha val="80000"/>
                </a:srgbClr>
              </a:gs>
              <a:gs pos="100000">
                <a:srgbClr val="05015B">
                  <a:alpha val="51000"/>
                </a:srgbClr>
              </a:gs>
            </a:gsLst>
            <a:lin ang="0" scaled="1"/>
            <a:tileRect/>
          </a:gra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b="0" i="0" u="none" strike="noStrike" cap="none" spc="0" normalizeH="0" baseline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</a:endParaRPr>
          </a:p>
        </p:txBody>
      </p:sp>
      <p:pic>
        <p:nvPicPr>
          <p:cNvPr id="8" name="Рисунок 7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125" r="42710"/>
          <a:stretch/>
        </p:blipFill>
        <p:spPr>
          <a:xfrm>
            <a:off x="9479452" y="-19050"/>
            <a:ext cx="2712548" cy="7152888"/>
          </a:xfrm>
          <a:prstGeom prst="rect">
            <a:avLst/>
          </a:prstGeom>
        </p:spPr>
      </p:pic>
      <p:sp>
        <p:nvSpPr>
          <p:cNvPr id="14" name="Номер слайда 1023"/>
          <p:cNvSpPr txBox="1">
            <a:spLocks/>
          </p:cNvSpPr>
          <p:nvPr userDrawn="1"/>
        </p:nvSpPr>
        <p:spPr>
          <a:xfrm>
            <a:off x="11739003" y="358008"/>
            <a:ext cx="36864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94082A24-78B8-4218-8147-DE1803BD71B0}" type="slidenum">
              <a:rPr lang="ru-RU" sz="1200" b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algn="ctr"/>
              <a:t>‹#›</a:t>
            </a:fld>
            <a:endParaRPr lang="ru-RU" sz="1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Полилиния 15"/>
          <p:cNvSpPr/>
          <p:nvPr userDrawn="1"/>
        </p:nvSpPr>
        <p:spPr>
          <a:xfrm flipV="1">
            <a:off x="511011" y="328337"/>
            <a:ext cx="11236734" cy="210834"/>
          </a:xfrm>
          <a:custGeom>
            <a:avLst/>
            <a:gdLst>
              <a:gd name="connsiteX0" fmla="*/ 0 w 529390"/>
              <a:gd name="connsiteY0" fmla="*/ 0 h 0"/>
              <a:gd name="connsiteX1" fmla="*/ 529390 w 529390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529390">
                <a:moveTo>
                  <a:pt x="0" y="0"/>
                </a:moveTo>
                <a:lnTo>
                  <a:pt x="529390" y="0"/>
                </a:lnTo>
              </a:path>
            </a:pathLst>
          </a:custGeom>
          <a:noFill/>
          <a:ln w="57150">
            <a:gradFill flip="none" rotWithShape="1">
              <a:gsLst>
                <a:gs pos="0">
                  <a:srgbClr val="00B0F0"/>
                </a:gs>
                <a:gs pos="5000">
                  <a:schemeClr val="bg1"/>
                </a:gs>
                <a:gs pos="100000">
                  <a:schemeClr val="bg1"/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олилиния 16"/>
          <p:cNvSpPr/>
          <p:nvPr userDrawn="1"/>
        </p:nvSpPr>
        <p:spPr>
          <a:xfrm flipV="1">
            <a:off x="12072938" y="395083"/>
            <a:ext cx="145112" cy="144088"/>
          </a:xfrm>
          <a:custGeom>
            <a:avLst/>
            <a:gdLst>
              <a:gd name="connsiteX0" fmla="*/ 0 w 529390"/>
              <a:gd name="connsiteY0" fmla="*/ 0 h 0"/>
              <a:gd name="connsiteX1" fmla="*/ 529390 w 529390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529390">
                <a:moveTo>
                  <a:pt x="0" y="0"/>
                </a:moveTo>
                <a:lnTo>
                  <a:pt x="529390" y="0"/>
                </a:lnTo>
              </a:path>
            </a:pathLst>
          </a:custGeom>
          <a:noFill/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19" name="Группа 18"/>
          <p:cNvGrpSpPr/>
          <p:nvPr userDrawn="1"/>
        </p:nvGrpSpPr>
        <p:grpSpPr>
          <a:xfrm>
            <a:off x="104017" y="26700"/>
            <a:ext cx="699648" cy="707375"/>
            <a:chOff x="233802" y="237846"/>
            <a:chExt cx="516638" cy="522344"/>
          </a:xfrm>
        </p:grpSpPr>
        <p:grpSp>
          <p:nvGrpSpPr>
            <p:cNvPr id="20" name="Группа 19"/>
            <p:cNvGrpSpPr/>
            <p:nvPr userDrawn="1"/>
          </p:nvGrpSpPr>
          <p:grpSpPr>
            <a:xfrm flipH="1">
              <a:off x="233802" y="323000"/>
              <a:ext cx="319952" cy="437190"/>
              <a:chOff x="6983135" y="-539614"/>
              <a:chExt cx="322358" cy="440479"/>
            </a:xfrm>
          </p:grpSpPr>
          <p:sp>
            <p:nvSpPr>
              <p:cNvPr id="39" name="Полилиния 38"/>
              <p:cNvSpPr/>
              <p:nvPr userDrawn="1"/>
            </p:nvSpPr>
            <p:spPr>
              <a:xfrm>
                <a:off x="7027782" y="-402834"/>
                <a:ext cx="264246" cy="297320"/>
              </a:xfrm>
              <a:custGeom>
                <a:avLst/>
                <a:gdLst>
                  <a:gd name="connsiteX0" fmla="*/ 0 w 302931"/>
                  <a:gd name="connsiteY0" fmla="*/ 241222 h 297320"/>
                  <a:gd name="connsiteX1" fmla="*/ 302931 w 302931"/>
                  <a:gd name="connsiteY1" fmla="*/ 0 h 297320"/>
                  <a:gd name="connsiteX2" fmla="*/ 50489 w 302931"/>
                  <a:gd name="connsiteY2" fmla="*/ 297320 h 297320"/>
                  <a:gd name="connsiteX3" fmla="*/ 0 w 302931"/>
                  <a:gd name="connsiteY3" fmla="*/ 241222 h 297320"/>
                  <a:gd name="connsiteX0" fmla="*/ 0 w 313312"/>
                  <a:gd name="connsiteY0" fmla="*/ 241222 h 297320"/>
                  <a:gd name="connsiteX1" fmla="*/ 302931 w 313312"/>
                  <a:gd name="connsiteY1" fmla="*/ 0 h 297320"/>
                  <a:gd name="connsiteX2" fmla="*/ 50489 w 313312"/>
                  <a:gd name="connsiteY2" fmla="*/ 297320 h 297320"/>
                  <a:gd name="connsiteX3" fmla="*/ 0 w 313312"/>
                  <a:gd name="connsiteY3" fmla="*/ 241222 h 297320"/>
                  <a:gd name="connsiteX0" fmla="*/ 0 w 311482"/>
                  <a:gd name="connsiteY0" fmla="*/ 241222 h 297320"/>
                  <a:gd name="connsiteX1" fmla="*/ 302931 w 311482"/>
                  <a:gd name="connsiteY1" fmla="*/ 0 h 297320"/>
                  <a:gd name="connsiteX2" fmla="*/ 50489 w 311482"/>
                  <a:gd name="connsiteY2" fmla="*/ 297320 h 297320"/>
                  <a:gd name="connsiteX3" fmla="*/ 0 w 311482"/>
                  <a:gd name="connsiteY3" fmla="*/ 241222 h 297320"/>
                  <a:gd name="connsiteX0" fmla="*/ 0 w 311482"/>
                  <a:gd name="connsiteY0" fmla="*/ 241222 h 297320"/>
                  <a:gd name="connsiteX1" fmla="*/ 302931 w 311482"/>
                  <a:gd name="connsiteY1" fmla="*/ 0 h 297320"/>
                  <a:gd name="connsiteX2" fmla="*/ 50489 w 311482"/>
                  <a:gd name="connsiteY2" fmla="*/ 297320 h 297320"/>
                  <a:gd name="connsiteX3" fmla="*/ 0 w 311482"/>
                  <a:gd name="connsiteY3" fmla="*/ 241222 h 297320"/>
                  <a:gd name="connsiteX0" fmla="*/ 0 w 311482"/>
                  <a:gd name="connsiteY0" fmla="*/ 241222 h 297320"/>
                  <a:gd name="connsiteX1" fmla="*/ 302931 w 311482"/>
                  <a:gd name="connsiteY1" fmla="*/ 0 h 297320"/>
                  <a:gd name="connsiteX2" fmla="*/ 50489 w 311482"/>
                  <a:gd name="connsiteY2" fmla="*/ 297320 h 297320"/>
                  <a:gd name="connsiteX3" fmla="*/ 0 w 311482"/>
                  <a:gd name="connsiteY3" fmla="*/ 241222 h 297320"/>
                  <a:gd name="connsiteX0" fmla="*/ 0 w 260993"/>
                  <a:gd name="connsiteY0" fmla="*/ 297320 h 297320"/>
                  <a:gd name="connsiteX1" fmla="*/ 252442 w 260993"/>
                  <a:gd name="connsiteY1" fmla="*/ 0 h 297320"/>
                  <a:gd name="connsiteX2" fmla="*/ 0 w 260993"/>
                  <a:gd name="connsiteY2" fmla="*/ 297320 h 297320"/>
                  <a:gd name="connsiteX0" fmla="*/ 4476 w 265469"/>
                  <a:gd name="connsiteY0" fmla="*/ 297320 h 297320"/>
                  <a:gd name="connsiteX1" fmla="*/ 256918 w 265469"/>
                  <a:gd name="connsiteY1" fmla="*/ 0 h 297320"/>
                  <a:gd name="connsiteX2" fmla="*/ 4476 w 265469"/>
                  <a:gd name="connsiteY2" fmla="*/ 297320 h 297320"/>
                  <a:gd name="connsiteX0" fmla="*/ 4476 w 264246"/>
                  <a:gd name="connsiteY0" fmla="*/ 297320 h 297320"/>
                  <a:gd name="connsiteX1" fmla="*/ 256918 w 264246"/>
                  <a:gd name="connsiteY1" fmla="*/ 0 h 297320"/>
                  <a:gd name="connsiteX2" fmla="*/ 4476 w 264246"/>
                  <a:gd name="connsiteY2" fmla="*/ 297320 h 2973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64246" h="297320">
                    <a:moveTo>
                      <a:pt x="4476" y="297320"/>
                    </a:moveTo>
                    <a:cubicBezTo>
                      <a:pt x="-32820" y="157732"/>
                      <a:pt x="172771" y="99107"/>
                      <a:pt x="256918" y="0"/>
                    </a:cubicBezTo>
                    <a:cubicBezTo>
                      <a:pt x="318626" y="216913"/>
                      <a:pt x="-30683" y="148829"/>
                      <a:pt x="4476" y="297320"/>
                    </a:cubicBezTo>
                    <a:close/>
                  </a:path>
                </a:pathLst>
              </a:custGeom>
              <a:solidFill>
                <a:srgbClr val="0E9A2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40" name="Полилиния 39"/>
              <p:cNvSpPr/>
              <p:nvPr userDrawn="1"/>
            </p:nvSpPr>
            <p:spPr>
              <a:xfrm>
                <a:off x="7010825" y="-455976"/>
                <a:ext cx="278954" cy="356841"/>
              </a:xfrm>
              <a:custGeom>
                <a:avLst/>
                <a:gdLst>
                  <a:gd name="connsiteX0" fmla="*/ 0 w 302931"/>
                  <a:gd name="connsiteY0" fmla="*/ 241222 h 297320"/>
                  <a:gd name="connsiteX1" fmla="*/ 302931 w 302931"/>
                  <a:gd name="connsiteY1" fmla="*/ 0 h 297320"/>
                  <a:gd name="connsiteX2" fmla="*/ 50489 w 302931"/>
                  <a:gd name="connsiteY2" fmla="*/ 297320 h 297320"/>
                  <a:gd name="connsiteX3" fmla="*/ 0 w 302931"/>
                  <a:gd name="connsiteY3" fmla="*/ 241222 h 297320"/>
                  <a:gd name="connsiteX0" fmla="*/ 0 w 313312"/>
                  <a:gd name="connsiteY0" fmla="*/ 241222 h 297320"/>
                  <a:gd name="connsiteX1" fmla="*/ 302931 w 313312"/>
                  <a:gd name="connsiteY1" fmla="*/ 0 h 297320"/>
                  <a:gd name="connsiteX2" fmla="*/ 50489 w 313312"/>
                  <a:gd name="connsiteY2" fmla="*/ 297320 h 297320"/>
                  <a:gd name="connsiteX3" fmla="*/ 0 w 313312"/>
                  <a:gd name="connsiteY3" fmla="*/ 241222 h 297320"/>
                  <a:gd name="connsiteX0" fmla="*/ 0 w 311482"/>
                  <a:gd name="connsiteY0" fmla="*/ 241222 h 297320"/>
                  <a:gd name="connsiteX1" fmla="*/ 302931 w 311482"/>
                  <a:gd name="connsiteY1" fmla="*/ 0 h 297320"/>
                  <a:gd name="connsiteX2" fmla="*/ 50489 w 311482"/>
                  <a:gd name="connsiteY2" fmla="*/ 297320 h 297320"/>
                  <a:gd name="connsiteX3" fmla="*/ 0 w 311482"/>
                  <a:gd name="connsiteY3" fmla="*/ 241222 h 297320"/>
                  <a:gd name="connsiteX0" fmla="*/ 0 w 311482"/>
                  <a:gd name="connsiteY0" fmla="*/ 241222 h 297320"/>
                  <a:gd name="connsiteX1" fmla="*/ 302931 w 311482"/>
                  <a:gd name="connsiteY1" fmla="*/ 0 h 297320"/>
                  <a:gd name="connsiteX2" fmla="*/ 50489 w 311482"/>
                  <a:gd name="connsiteY2" fmla="*/ 297320 h 297320"/>
                  <a:gd name="connsiteX3" fmla="*/ 0 w 311482"/>
                  <a:gd name="connsiteY3" fmla="*/ 241222 h 297320"/>
                  <a:gd name="connsiteX0" fmla="*/ 0 w 311482"/>
                  <a:gd name="connsiteY0" fmla="*/ 241222 h 297320"/>
                  <a:gd name="connsiteX1" fmla="*/ 302931 w 311482"/>
                  <a:gd name="connsiteY1" fmla="*/ 0 h 297320"/>
                  <a:gd name="connsiteX2" fmla="*/ 50489 w 311482"/>
                  <a:gd name="connsiteY2" fmla="*/ 297320 h 297320"/>
                  <a:gd name="connsiteX3" fmla="*/ 0 w 311482"/>
                  <a:gd name="connsiteY3" fmla="*/ 241222 h 297320"/>
                  <a:gd name="connsiteX0" fmla="*/ 0 w 330834"/>
                  <a:gd name="connsiteY0" fmla="*/ 241222 h 297320"/>
                  <a:gd name="connsiteX1" fmla="*/ 302931 w 330834"/>
                  <a:gd name="connsiteY1" fmla="*/ 0 h 297320"/>
                  <a:gd name="connsiteX2" fmla="*/ 50489 w 330834"/>
                  <a:gd name="connsiteY2" fmla="*/ 297320 h 297320"/>
                  <a:gd name="connsiteX3" fmla="*/ 0 w 330834"/>
                  <a:gd name="connsiteY3" fmla="*/ 241222 h 297320"/>
                  <a:gd name="connsiteX0" fmla="*/ 0 w 331852"/>
                  <a:gd name="connsiteY0" fmla="*/ 241222 h 297320"/>
                  <a:gd name="connsiteX1" fmla="*/ 302931 w 331852"/>
                  <a:gd name="connsiteY1" fmla="*/ 0 h 297320"/>
                  <a:gd name="connsiteX2" fmla="*/ 50489 w 331852"/>
                  <a:gd name="connsiteY2" fmla="*/ 297320 h 297320"/>
                  <a:gd name="connsiteX3" fmla="*/ 0 w 331852"/>
                  <a:gd name="connsiteY3" fmla="*/ 241222 h 297320"/>
                  <a:gd name="connsiteX0" fmla="*/ 0 w 331126"/>
                  <a:gd name="connsiteY0" fmla="*/ 241222 h 347808"/>
                  <a:gd name="connsiteX1" fmla="*/ 302931 w 331126"/>
                  <a:gd name="connsiteY1" fmla="*/ 0 h 347808"/>
                  <a:gd name="connsiteX2" fmla="*/ 39269 w 331126"/>
                  <a:gd name="connsiteY2" fmla="*/ 347808 h 347808"/>
                  <a:gd name="connsiteX3" fmla="*/ 0 w 331126"/>
                  <a:gd name="connsiteY3" fmla="*/ 241222 h 347808"/>
                  <a:gd name="connsiteX0" fmla="*/ 0 w 333397"/>
                  <a:gd name="connsiteY0" fmla="*/ 241222 h 366858"/>
                  <a:gd name="connsiteX1" fmla="*/ 302931 w 333397"/>
                  <a:gd name="connsiteY1" fmla="*/ 0 h 366858"/>
                  <a:gd name="connsiteX2" fmla="*/ 72606 w 333397"/>
                  <a:gd name="connsiteY2" fmla="*/ 366858 h 366858"/>
                  <a:gd name="connsiteX3" fmla="*/ 0 w 333397"/>
                  <a:gd name="connsiteY3" fmla="*/ 241222 h 366858"/>
                  <a:gd name="connsiteX0" fmla="*/ 0 w 330139"/>
                  <a:gd name="connsiteY0" fmla="*/ 241222 h 366858"/>
                  <a:gd name="connsiteX1" fmla="*/ 302931 w 330139"/>
                  <a:gd name="connsiteY1" fmla="*/ 0 h 366858"/>
                  <a:gd name="connsiteX2" fmla="*/ 72606 w 330139"/>
                  <a:gd name="connsiteY2" fmla="*/ 366858 h 366858"/>
                  <a:gd name="connsiteX3" fmla="*/ 0 w 330139"/>
                  <a:gd name="connsiteY3" fmla="*/ 241222 h 366858"/>
                  <a:gd name="connsiteX0" fmla="*/ 340 w 257873"/>
                  <a:gd name="connsiteY0" fmla="*/ 366858 h 366858"/>
                  <a:gd name="connsiteX1" fmla="*/ 230665 w 257873"/>
                  <a:gd name="connsiteY1" fmla="*/ 0 h 366858"/>
                  <a:gd name="connsiteX2" fmla="*/ 340 w 257873"/>
                  <a:gd name="connsiteY2" fmla="*/ 366858 h 366858"/>
                  <a:gd name="connsiteX0" fmla="*/ 10868 w 268401"/>
                  <a:gd name="connsiteY0" fmla="*/ 366858 h 366858"/>
                  <a:gd name="connsiteX1" fmla="*/ 241193 w 268401"/>
                  <a:gd name="connsiteY1" fmla="*/ 0 h 366858"/>
                  <a:gd name="connsiteX2" fmla="*/ 10868 w 268401"/>
                  <a:gd name="connsiteY2" fmla="*/ 366858 h 366858"/>
                  <a:gd name="connsiteX0" fmla="*/ 29626 w 287159"/>
                  <a:gd name="connsiteY0" fmla="*/ 366858 h 366858"/>
                  <a:gd name="connsiteX1" fmla="*/ 259951 w 287159"/>
                  <a:gd name="connsiteY1" fmla="*/ 0 h 366858"/>
                  <a:gd name="connsiteX2" fmla="*/ 29626 w 287159"/>
                  <a:gd name="connsiteY2" fmla="*/ 366858 h 366858"/>
                  <a:gd name="connsiteX0" fmla="*/ 14555 w 272088"/>
                  <a:gd name="connsiteY0" fmla="*/ 366858 h 366858"/>
                  <a:gd name="connsiteX1" fmla="*/ 244880 w 272088"/>
                  <a:gd name="connsiteY1" fmla="*/ 0 h 366858"/>
                  <a:gd name="connsiteX2" fmla="*/ 14555 w 272088"/>
                  <a:gd name="connsiteY2" fmla="*/ 366858 h 366858"/>
                  <a:gd name="connsiteX0" fmla="*/ 11614 w 269147"/>
                  <a:gd name="connsiteY0" fmla="*/ 366858 h 366858"/>
                  <a:gd name="connsiteX1" fmla="*/ 241939 w 269147"/>
                  <a:gd name="connsiteY1" fmla="*/ 0 h 366858"/>
                  <a:gd name="connsiteX2" fmla="*/ 11614 w 269147"/>
                  <a:gd name="connsiteY2" fmla="*/ 366858 h 366858"/>
                  <a:gd name="connsiteX0" fmla="*/ 10990 w 287420"/>
                  <a:gd name="connsiteY0" fmla="*/ 356841 h 356841"/>
                  <a:gd name="connsiteX1" fmla="*/ 261349 w 287420"/>
                  <a:gd name="connsiteY1" fmla="*/ 0 h 356841"/>
                  <a:gd name="connsiteX2" fmla="*/ 10990 w 287420"/>
                  <a:gd name="connsiteY2" fmla="*/ 356841 h 356841"/>
                  <a:gd name="connsiteX0" fmla="*/ 13088 w 289518"/>
                  <a:gd name="connsiteY0" fmla="*/ 356841 h 356841"/>
                  <a:gd name="connsiteX1" fmla="*/ 263447 w 289518"/>
                  <a:gd name="connsiteY1" fmla="*/ 0 h 356841"/>
                  <a:gd name="connsiteX2" fmla="*/ 13088 w 289518"/>
                  <a:gd name="connsiteY2" fmla="*/ 356841 h 356841"/>
                  <a:gd name="connsiteX0" fmla="*/ 13088 w 270123"/>
                  <a:gd name="connsiteY0" fmla="*/ 356841 h 356841"/>
                  <a:gd name="connsiteX1" fmla="*/ 263447 w 270123"/>
                  <a:gd name="connsiteY1" fmla="*/ 0 h 356841"/>
                  <a:gd name="connsiteX2" fmla="*/ 13088 w 270123"/>
                  <a:gd name="connsiteY2" fmla="*/ 356841 h 356841"/>
                  <a:gd name="connsiteX0" fmla="*/ 13088 w 272865"/>
                  <a:gd name="connsiteY0" fmla="*/ 356841 h 356841"/>
                  <a:gd name="connsiteX1" fmla="*/ 263447 w 272865"/>
                  <a:gd name="connsiteY1" fmla="*/ 0 h 356841"/>
                  <a:gd name="connsiteX2" fmla="*/ 13088 w 272865"/>
                  <a:gd name="connsiteY2" fmla="*/ 356841 h 356841"/>
                  <a:gd name="connsiteX0" fmla="*/ 13088 w 271938"/>
                  <a:gd name="connsiteY0" fmla="*/ 356841 h 356841"/>
                  <a:gd name="connsiteX1" fmla="*/ 263447 w 271938"/>
                  <a:gd name="connsiteY1" fmla="*/ 0 h 356841"/>
                  <a:gd name="connsiteX2" fmla="*/ 13088 w 271938"/>
                  <a:gd name="connsiteY2" fmla="*/ 356841 h 356841"/>
                  <a:gd name="connsiteX0" fmla="*/ 20104 w 278954"/>
                  <a:gd name="connsiteY0" fmla="*/ 356841 h 356841"/>
                  <a:gd name="connsiteX1" fmla="*/ 270463 w 278954"/>
                  <a:gd name="connsiteY1" fmla="*/ 0 h 356841"/>
                  <a:gd name="connsiteX2" fmla="*/ 20104 w 278954"/>
                  <a:gd name="connsiteY2" fmla="*/ 356841 h 3568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78954" h="356841">
                    <a:moveTo>
                      <a:pt x="20104" y="356841"/>
                    </a:moveTo>
                    <a:cubicBezTo>
                      <a:pt x="-77079" y="149970"/>
                      <a:pt x="206209" y="159850"/>
                      <a:pt x="270463" y="0"/>
                    </a:cubicBezTo>
                    <a:cubicBezTo>
                      <a:pt x="339386" y="211204"/>
                      <a:pt x="-35586" y="165304"/>
                      <a:pt x="20104" y="35684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41" name="Полилиния 40"/>
              <p:cNvSpPr/>
              <p:nvPr userDrawn="1"/>
            </p:nvSpPr>
            <p:spPr>
              <a:xfrm>
                <a:off x="6983135" y="-539614"/>
                <a:ext cx="322358" cy="421145"/>
              </a:xfrm>
              <a:custGeom>
                <a:avLst/>
                <a:gdLst>
                  <a:gd name="connsiteX0" fmla="*/ 0 w 302931"/>
                  <a:gd name="connsiteY0" fmla="*/ 241222 h 297320"/>
                  <a:gd name="connsiteX1" fmla="*/ 302931 w 302931"/>
                  <a:gd name="connsiteY1" fmla="*/ 0 h 297320"/>
                  <a:gd name="connsiteX2" fmla="*/ 50489 w 302931"/>
                  <a:gd name="connsiteY2" fmla="*/ 297320 h 297320"/>
                  <a:gd name="connsiteX3" fmla="*/ 0 w 302931"/>
                  <a:gd name="connsiteY3" fmla="*/ 241222 h 297320"/>
                  <a:gd name="connsiteX0" fmla="*/ 0 w 313312"/>
                  <a:gd name="connsiteY0" fmla="*/ 241222 h 297320"/>
                  <a:gd name="connsiteX1" fmla="*/ 302931 w 313312"/>
                  <a:gd name="connsiteY1" fmla="*/ 0 h 297320"/>
                  <a:gd name="connsiteX2" fmla="*/ 50489 w 313312"/>
                  <a:gd name="connsiteY2" fmla="*/ 297320 h 297320"/>
                  <a:gd name="connsiteX3" fmla="*/ 0 w 313312"/>
                  <a:gd name="connsiteY3" fmla="*/ 241222 h 297320"/>
                  <a:gd name="connsiteX0" fmla="*/ 0 w 311482"/>
                  <a:gd name="connsiteY0" fmla="*/ 241222 h 297320"/>
                  <a:gd name="connsiteX1" fmla="*/ 302931 w 311482"/>
                  <a:gd name="connsiteY1" fmla="*/ 0 h 297320"/>
                  <a:gd name="connsiteX2" fmla="*/ 50489 w 311482"/>
                  <a:gd name="connsiteY2" fmla="*/ 297320 h 297320"/>
                  <a:gd name="connsiteX3" fmla="*/ 0 w 311482"/>
                  <a:gd name="connsiteY3" fmla="*/ 241222 h 297320"/>
                  <a:gd name="connsiteX0" fmla="*/ 0 w 311482"/>
                  <a:gd name="connsiteY0" fmla="*/ 241222 h 297320"/>
                  <a:gd name="connsiteX1" fmla="*/ 302931 w 311482"/>
                  <a:gd name="connsiteY1" fmla="*/ 0 h 297320"/>
                  <a:gd name="connsiteX2" fmla="*/ 50489 w 311482"/>
                  <a:gd name="connsiteY2" fmla="*/ 297320 h 297320"/>
                  <a:gd name="connsiteX3" fmla="*/ 0 w 311482"/>
                  <a:gd name="connsiteY3" fmla="*/ 241222 h 297320"/>
                  <a:gd name="connsiteX0" fmla="*/ 0 w 311482"/>
                  <a:gd name="connsiteY0" fmla="*/ 241222 h 297320"/>
                  <a:gd name="connsiteX1" fmla="*/ 302931 w 311482"/>
                  <a:gd name="connsiteY1" fmla="*/ 0 h 297320"/>
                  <a:gd name="connsiteX2" fmla="*/ 50489 w 311482"/>
                  <a:gd name="connsiteY2" fmla="*/ 297320 h 297320"/>
                  <a:gd name="connsiteX3" fmla="*/ 0 w 311482"/>
                  <a:gd name="connsiteY3" fmla="*/ 241222 h 297320"/>
                  <a:gd name="connsiteX0" fmla="*/ 0 w 311133"/>
                  <a:gd name="connsiteY0" fmla="*/ 241222 h 421145"/>
                  <a:gd name="connsiteX1" fmla="*/ 302931 w 311133"/>
                  <a:gd name="connsiteY1" fmla="*/ 0 h 421145"/>
                  <a:gd name="connsiteX2" fmla="*/ 36201 w 311133"/>
                  <a:gd name="connsiteY2" fmla="*/ 421145 h 421145"/>
                  <a:gd name="connsiteX3" fmla="*/ 0 w 311133"/>
                  <a:gd name="connsiteY3" fmla="*/ 241222 h 421145"/>
                  <a:gd name="connsiteX0" fmla="*/ 0 w 309409"/>
                  <a:gd name="connsiteY0" fmla="*/ 241222 h 421145"/>
                  <a:gd name="connsiteX1" fmla="*/ 302931 w 309409"/>
                  <a:gd name="connsiteY1" fmla="*/ 0 h 421145"/>
                  <a:gd name="connsiteX2" fmla="*/ 36201 w 309409"/>
                  <a:gd name="connsiteY2" fmla="*/ 421145 h 421145"/>
                  <a:gd name="connsiteX3" fmla="*/ 0 w 309409"/>
                  <a:gd name="connsiteY3" fmla="*/ 241222 h 421145"/>
                  <a:gd name="connsiteX0" fmla="*/ 8869 w 282077"/>
                  <a:gd name="connsiteY0" fmla="*/ 421145 h 421145"/>
                  <a:gd name="connsiteX1" fmla="*/ 275599 w 282077"/>
                  <a:gd name="connsiteY1" fmla="*/ 0 h 421145"/>
                  <a:gd name="connsiteX2" fmla="*/ 8869 w 282077"/>
                  <a:gd name="connsiteY2" fmla="*/ 421145 h 421145"/>
                  <a:gd name="connsiteX0" fmla="*/ 8869 w 282077"/>
                  <a:gd name="connsiteY0" fmla="*/ 421145 h 421145"/>
                  <a:gd name="connsiteX1" fmla="*/ 275599 w 282077"/>
                  <a:gd name="connsiteY1" fmla="*/ 0 h 421145"/>
                  <a:gd name="connsiteX2" fmla="*/ 8869 w 282077"/>
                  <a:gd name="connsiteY2" fmla="*/ 421145 h 421145"/>
                  <a:gd name="connsiteX0" fmla="*/ 8869 w 282077"/>
                  <a:gd name="connsiteY0" fmla="*/ 421145 h 421145"/>
                  <a:gd name="connsiteX1" fmla="*/ 275599 w 282077"/>
                  <a:gd name="connsiteY1" fmla="*/ 0 h 421145"/>
                  <a:gd name="connsiteX2" fmla="*/ 8869 w 282077"/>
                  <a:gd name="connsiteY2" fmla="*/ 421145 h 421145"/>
                  <a:gd name="connsiteX0" fmla="*/ 8869 w 282077"/>
                  <a:gd name="connsiteY0" fmla="*/ 421145 h 421145"/>
                  <a:gd name="connsiteX1" fmla="*/ 275599 w 282077"/>
                  <a:gd name="connsiteY1" fmla="*/ 0 h 421145"/>
                  <a:gd name="connsiteX2" fmla="*/ 8869 w 282077"/>
                  <a:gd name="connsiteY2" fmla="*/ 421145 h 421145"/>
                  <a:gd name="connsiteX0" fmla="*/ 12473 w 285681"/>
                  <a:gd name="connsiteY0" fmla="*/ 421145 h 421145"/>
                  <a:gd name="connsiteX1" fmla="*/ 279203 w 285681"/>
                  <a:gd name="connsiteY1" fmla="*/ 0 h 421145"/>
                  <a:gd name="connsiteX2" fmla="*/ 12473 w 285681"/>
                  <a:gd name="connsiteY2" fmla="*/ 421145 h 421145"/>
                  <a:gd name="connsiteX0" fmla="*/ 22697 w 295905"/>
                  <a:gd name="connsiteY0" fmla="*/ 421145 h 421145"/>
                  <a:gd name="connsiteX1" fmla="*/ 289427 w 295905"/>
                  <a:gd name="connsiteY1" fmla="*/ 0 h 421145"/>
                  <a:gd name="connsiteX2" fmla="*/ 22697 w 295905"/>
                  <a:gd name="connsiteY2" fmla="*/ 421145 h 421145"/>
                  <a:gd name="connsiteX0" fmla="*/ 22697 w 298441"/>
                  <a:gd name="connsiteY0" fmla="*/ 421145 h 421145"/>
                  <a:gd name="connsiteX1" fmla="*/ 289427 w 298441"/>
                  <a:gd name="connsiteY1" fmla="*/ 0 h 421145"/>
                  <a:gd name="connsiteX2" fmla="*/ 22697 w 298441"/>
                  <a:gd name="connsiteY2" fmla="*/ 421145 h 421145"/>
                  <a:gd name="connsiteX0" fmla="*/ 22697 w 299179"/>
                  <a:gd name="connsiteY0" fmla="*/ 421145 h 421145"/>
                  <a:gd name="connsiteX1" fmla="*/ 289427 w 299179"/>
                  <a:gd name="connsiteY1" fmla="*/ 0 h 421145"/>
                  <a:gd name="connsiteX2" fmla="*/ 22697 w 299179"/>
                  <a:gd name="connsiteY2" fmla="*/ 421145 h 421145"/>
                  <a:gd name="connsiteX0" fmla="*/ 46738 w 323220"/>
                  <a:gd name="connsiteY0" fmla="*/ 421145 h 421145"/>
                  <a:gd name="connsiteX1" fmla="*/ 313468 w 323220"/>
                  <a:gd name="connsiteY1" fmla="*/ 0 h 421145"/>
                  <a:gd name="connsiteX2" fmla="*/ 46738 w 323220"/>
                  <a:gd name="connsiteY2" fmla="*/ 421145 h 421145"/>
                  <a:gd name="connsiteX0" fmla="*/ 46738 w 322358"/>
                  <a:gd name="connsiteY0" fmla="*/ 421145 h 421145"/>
                  <a:gd name="connsiteX1" fmla="*/ 313468 w 322358"/>
                  <a:gd name="connsiteY1" fmla="*/ 0 h 421145"/>
                  <a:gd name="connsiteX2" fmla="*/ 46738 w 322358"/>
                  <a:gd name="connsiteY2" fmla="*/ 421145 h 421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22358" h="421145">
                    <a:moveTo>
                      <a:pt x="46738" y="421145"/>
                    </a:moveTo>
                    <a:cubicBezTo>
                      <a:pt x="-124824" y="241031"/>
                      <a:pt x="224558" y="195151"/>
                      <a:pt x="313468" y="0"/>
                    </a:cubicBezTo>
                    <a:cubicBezTo>
                      <a:pt x="387989" y="245101"/>
                      <a:pt x="-32768" y="193087"/>
                      <a:pt x="46738" y="421145"/>
                    </a:cubicBezTo>
                    <a:close/>
                  </a:path>
                </a:pathLst>
              </a:custGeom>
              <a:solidFill>
                <a:srgbClr val="00B0F0"/>
              </a:solidFill>
              <a:ln>
                <a:noFill/>
              </a:ln>
              <a:effectLst>
                <a:outerShdw blurRad="215900" dist="38100" algn="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grpSp>
          <p:nvGrpSpPr>
            <p:cNvPr id="21" name="Группа 20"/>
            <p:cNvGrpSpPr/>
            <p:nvPr userDrawn="1"/>
          </p:nvGrpSpPr>
          <p:grpSpPr>
            <a:xfrm flipH="1">
              <a:off x="267448" y="237846"/>
              <a:ext cx="482992" cy="498081"/>
              <a:chOff x="1708177" y="1798141"/>
              <a:chExt cx="1852825" cy="1910708"/>
            </a:xfrm>
            <a:gradFill flip="none" rotWithShape="1">
              <a:gsLst>
                <a:gs pos="17000">
                  <a:srgbClr val="FFFF00"/>
                </a:gs>
                <a:gs pos="100000">
                  <a:schemeClr val="accent4">
                    <a:lumMod val="60000"/>
                    <a:lumOff val="40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</p:grpSpPr>
          <p:sp>
            <p:nvSpPr>
              <p:cNvPr id="22" name="Полилиния 21"/>
              <p:cNvSpPr/>
              <p:nvPr/>
            </p:nvSpPr>
            <p:spPr>
              <a:xfrm>
                <a:off x="2626357" y="2748564"/>
                <a:ext cx="45719" cy="960285"/>
              </a:xfrm>
              <a:custGeom>
                <a:avLst/>
                <a:gdLst>
                  <a:gd name="connsiteX0" fmla="*/ 47625 w 47625"/>
                  <a:gd name="connsiteY0" fmla="*/ 0 h 1331119"/>
                  <a:gd name="connsiteX1" fmla="*/ 47625 w 47625"/>
                  <a:gd name="connsiteY1" fmla="*/ 1331119 h 1331119"/>
                  <a:gd name="connsiteX2" fmla="*/ 0 w 47625"/>
                  <a:gd name="connsiteY2" fmla="*/ 1331119 h 1331119"/>
                  <a:gd name="connsiteX0" fmla="*/ 0 w 0"/>
                  <a:gd name="connsiteY0" fmla="*/ 0 h 1331119"/>
                  <a:gd name="connsiteX1" fmla="*/ 0 w 0"/>
                  <a:gd name="connsiteY1" fmla="*/ 1331119 h 13311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h="1331119">
                    <a:moveTo>
                      <a:pt x="0" y="0"/>
                    </a:moveTo>
                    <a:lnTo>
                      <a:pt x="0" y="1331119"/>
                    </a:lnTo>
                  </a:path>
                </a:pathLst>
              </a:custGeom>
              <a:grpFill/>
              <a:ln w="3175">
                <a:gradFill flip="none" rotWithShape="1">
                  <a:gsLst>
                    <a:gs pos="13000">
                      <a:srgbClr val="FFFF00"/>
                    </a:gs>
                    <a:gs pos="100000">
                      <a:srgbClr val="FFC000"/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lvl="0" algn="ctr"/>
                <a:endParaRPr lang="ru-RU"/>
              </a:p>
            </p:txBody>
          </p:sp>
          <p:grpSp>
            <p:nvGrpSpPr>
              <p:cNvPr id="23" name="Группа 22"/>
              <p:cNvGrpSpPr/>
              <p:nvPr/>
            </p:nvGrpSpPr>
            <p:grpSpPr>
              <a:xfrm>
                <a:off x="1708177" y="1798141"/>
                <a:ext cx="1852825" cy="1106955"/>
                <a:chOff x="1708177" y="1798141"/>
                <a:chExt cx="1852825" cy="1106955"/>
              </a:xfrm>
              <a:grpFill/>
            </p:grpSpPr>
            <p:sp>
              <p:nvSpPr>
                <p:cNvPr id="24" name="Полилиния 23"/>
                <p:cNvSpPr/>
                <p:nvPr/>
              </p:nvSpPr>
              <p:spPr>
                <a:xfrm>
                  <a:off x="2620370" y="1933433"/>
                  <a:ext cx="19834" cy="832540"/>
                </a:xfrm>
                <a:custGeom>
                  <a:avLst/>
                  <a:gdLst>
                    <a:gd name="connsiteX0" fmla="*/ 13648 w 13648"/>
                    <a:gd name="connsiteY0" fmla="*/ 832513 h 832513"/>
                    <a:gd name="connsiteX1" fmla="*/ 0 w 13648"/>
                    <a:gd name="connsiteY1" fmla="*/ 0 h 832513"/>
                    <a:gd name="connsiteX2" fmla="*/ 13648 w 13648"/>
                    <a:gd name="connsiteY2" fmla="*/ 832513 h 832513"/>
                    <a:gd name="connsiteX0" fmla="*/ 13648 w 19834"/>
                    <a:gd name="connsiteY0" fmla="*/ 832513 h 891203"/>
                    <a:gd name="connsiteX1" fmla="*/ 0 w 19834"/>
                    <a:gd name="connsiteY1" fmla="*/ 0 h 891203"/>
                    <a:gd name="connsiteX2" fmla="*/ 13648 w 19834"/>
                    <a:gd name="connsiteY2" fmla="*/ 832513 h 891203"/>
                    <a:gd name="connsiteX0" fmla="*/ 13648 w 19834"/>
                    <a:gd name="connsiteY0" fmla="*/ 832513 h 832540"/>
                    <a:gd name="connsiteX1" fmla="*/ 0 w 19834"/>
                    <a:gd name="connsiteY1" fmla="*/ 0 h 832540"/>
                    <a:gd name="connsiteX2" fmla="*/ 13648 w 19834"/>
                    <a:gd name="connsiteY2" fmla="*/ 832513 h 8325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9834" h="832540">
                      <a:moveTo>
                        <a:pt x="13648" y="832513"/>
                      </a:moveTo>
                      <a:cubicBezTo>
                        <a:pt x="-4549" y="827962"/>
                        <a:pt x="4549" y="277504"/>
                        <a:pt x="0" y="0"/>
                      </a:cubicBezTo>
                      <a:cubicBezTo>
                        <a:pt x="4549" y="277504"/>
                        <a:pt x="31845" y="837064"/>
                        <a:pt x="13648" y="832513"/>
                      </a:cubicBezTo>
                      <a:close/>
                    </a:path>
                  </a:pathLst>
                </a:custGeom>
                <a:grpFill/>
                <a:ln w="3175">
                  <a:gradFill flip="none" rotWithShape="1">
                    <a:gsLst>
                      <a:gs pos="13000">
                        <a:srgbClr val="FFFF00"/>
                      </a:gs>
                      <a:gs pos="100000">
                        <a:srgbClr val="FFC000"/>
                      </a:gs>
                    </a:gsLst>
                    <a:path path="circle">
                      <a:fillToRect l="100000" t="100000"/>
                    </a:path>
                    <a:tileRect r="-100000" b="-100000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lvl="0" algn="ctr"/>
                  <a:endParaRPr lang="ru-RU"/>
                </a:p>
              </p:txBody>
            </p:sp>
            <p:sp>
              <p:nvSpPr>
                <p:cNvPr id="25" name="Полилиния 24"/>
                <p:cNvSpPr/>
                <p:nvPr/>
              </p:nvSpPr>
              <p:spPr>
                <a:xfrm>
                  <a:off x="2647773" y="2009775"/>
                  <a:ext cx="369271" cy="731150"/>
                </a:xfrm>
                <a:custGeom>
                  <a:avLst/>
                  <a:gdLst>
                    <a:gd name="connsiteX0" fmla="*/ 0 w 385763"/>
                    <a:gd name="connsiteY0" fmla="*/ 719138 h 719138"/>
                    <a:gd name="connsiteX1" fmla="*/ 385763 w 385763"/>
                    <a:gd name="connsiteY1" fmla="*/ 0 h 719138"/>
                    <a:gd name="connsiteX2" fmla="*/ 0 w 385763"/>
                    <a:gd name="connsiteY2" fmla="*/ 719138 h 719138"/>
                    <a:gd name="connsiteX0" fmla="*/ 1423 w 387186"/>
                    <a:gd name="connsiteY0" fmla="*/ 719138 h 719475"/>
                    <a:gd name="connsiteX1" fmla="*/ 387186 w 387186"/>
                    <a:gd name="connsiteY1" fmla="*/ 0 h 719475"/>
                    <a:gd name="connsiteX2" fmla="*/ 1423 w 387186"/>
                    <a:gd name="connsiteY2" fmla="*/ 719138 h 719475"/>
                    <a:gd name="connsiteX0" fmla="*/ 1041 w 370135"/>
                    <a:gd name="connsiteY0" fmla="*/ 731044 h 731269"/>
                    <a:gd name="connsiteX1" fmla="*/ 370135 w 370135"/>
                    <a:gd name="connsiteY1" fmla="*/ 0 h 731269"/>
                    <a:gd name="connsiteX2" fmla="*/ 1041 w 370135"/>
                    <a:gd name="connsiteY2" fmla="*/ 731044 h 731269"/>
                    <a:gd name="connsiteX0" fmla="*/ 177 w 369271"/>
                    <a:gd name="connsiteY0" fmla="*/ 731044 h 731150"/>
                    <a:gd name="connsiteX1" fmla="*/ 369271 w 369271"/>
                    <a:gd name="connsiteY1" fmla="*/ 0 h 731150"/>
                    <a:gd name="connsiteX2" fmla="*/ 177 w 369271"/>
                    <a:gd name="connsiteY2" fmla="*/ 731044 h 7311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369271" h="731150">
                      <a:moveTo>
                        <a:pt x="177" y="731044"/>
                      </a:moveTo>
                      <a:cubicBezTo>
                        <a:pt x="-9349" y="720726"/>
                        <a:pt x="369271" y="0"/>
                        <a:pt x="369271" y="0"/>
                      </a:cubicBezTo>
                      <a:cubicBezTo>
                        <a:pt x="369271" y="0"/>
                        <a:pt x="9703" y="741362"/>
                        <a:pt x="177" y="731044"/>
                      </a:cubicBezTo>
                      <a:close/>
                    </a:path>
                  </a:pathLst>
                </a:custGeom>
                <a:grpFill/>
                <a:ln w="3175">
                  <a:gradFill flip="none" rotWithShape="1">
                    <a:gsLst>
                      <a:gs pos="13000">
                        <a:srgbClr val="FFFF00"/>
                      </a:gs>
                      <a:gs pos="100000">
                        <a:srgbClr val="FFC000"/>
                      </a:gs>
                    </a:gsLst>
                    <a:path path="circle">
                      <a:fillToRect l="100000" t="100000"/>
                    </a:path>
                    <a:tileRect r="-100000" b="-100000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lvl="0" algn="ctr"/>
                  <a:endParaRPr lang="ru-RU"/>
                </a:p>
              </p:txBody>
            </p:sp>
            <p:sp>
              <p:nvSpPr>
                <p:cNvPr id="26" name="Полилиния 25"/>
                <p:cNvSpPr/>
                <p:nvPr/>
              </p:nvSpPr>
              <p:spPr>
                <a:xfrm flipH="1">
                  <a:off x="2257998" y="2011116"/>
                  <a:ext cx="369271" cy="731150"/>
                </a:xfrm>
                <a:custGeom>
                  <a:avLst/>
                  <a:gdLst>
                    <a:gd name="connsiteX0" fmla="*/ 0 w 385763"/>
                    <a:gd name="connsiteY0" fmla="*/ 719138 h 719138"/>
                    <a:gd name="connsiteX1" fmla="*/ 385763 w 385763"/>
                    <a:gd name="connsiteY1" fmla="*/ 0 h 719138"/>
                    <a:gd name="connsiteX2" fmla="*/ 0 w 385763"/>
                    <a:gd name="connsiteY2" fmla="*/ 719138 h 719138"/>
                    <a:gd name="connsiteX0" fmla="*/ 1423 w 387186"/>
                    <a:gd name="connsiteY0" fmla="*/ 719138 h 719475"/>
                    <a:gd name="connsiteX1" fmla="*/ 387186 w 387186"/>
                    <a:gd name="connsiteY1" fmla="*/ 0 h 719475"/>
                    <a:gd name="connsiteX2" fmla="*/ 1423 w 387186"/>
                    <a:gd name="connsiteY2" fmla="*/ 719138 h 719475"/>
                    <a:gd name="connsiteX0" fmla="*/ 1041 w 370135"/>
                    <a:gd name="connsiteY0" fmla="*/ 731044 h 731269"/>
                    <a:gd name="connsiteX1" fmla="*/ 370135 w 370135"/>
                    <a:gd name="connsiteY1" fmla="*/ 0 h 731269"/>
                    <a:gd name="connsiteX2" fmla="*/ 1041 w 370135"/>
                    <a:gd name="connsiteY2" fmla="*/ 731044 h 731269"/>
                    <a:gd name="connsiteX0" fmla="*/ 177 w 369271"/>
                    <a:gd name="connsiteY0" fmla="*/ 731044 h 731150"/>
                    <a:gd name="connsiteX1" fmla="*/ 369271 w 369271"/>
                    <a:gd name="connsiteY1" fmla="*/ 0 h 731150"/>
                    <a:gd name="connsiteX2" fmla="*/ 177 w 369271"/>
                    <a:gd name="connsiteY2" fmla="*/ 731044 h 7311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369271" h="731150">
                      <a:moveTo>
                        <a:pt x="177" y="731044"/>
                      </a:moveTo>
                      <a:cubicBezTo>
                        <a:pt x="-9349" y="720726"/>
                        <a:pt x="369271" y="0"/>
                        <a:pt x="369271" y="0"/>
                      </a:cubicBezTo>
                      <a:cubicBezTo>
                        <a:pt x="369271" y="0"/>
                        <a:pt x="9703" y="741362"/>
                        <a:pt x="177" y="731044"/>
                      </a:cubicBezTo>
                      <a:close/>
                    </a:path>
                  </a:pathLst>
                </a:custGeom>
                <a:grpFill/>
                <a:ln w="3175">
                  <a:gradFill flip="none" rotWithShape="1">
                    <a:gsLst>
                      <a:gs pos="13000">
                        <a:srgbClr val="FFFF00"/>
                      </a:gs>
                      <a:gs pos="100000">
                        <a:srgbClr val="FFC000"/>
                      </a:gs>
                    </a:gsLst>
                    <a:path path="circle">
                      <a:fillToRect l="100000" t="100000"/>
                    </a:path>
                    <a:tileRect r="-100000" b="-100000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lvl="0" algn="ctr"/>
                  <a:endParaRPr lang="ru-RU"/>
                </a:p>
              </p:txBody>
            </p:sp>
            <p:sp>
              <p:nvSpPr>
                <p:cNvPr id="27" name="Полилиния 26"/>
                <p:cNvSpPr/>
                <p:nvPr/>
              </p:nvSpPr>
              <p:spPr>
                <a:xfrm>
                  <a:off x="2031207" y="2212181"/>
                  <a:ext cx="569420" cy="528638"/>
                </a:xfrm>
                <a:custGeom>
                  <a:avLst/>
                  <a:gdLst>
                    <a:gd name="connsiteX0" fmla="*/ 569119 w 569119"/>
                    <a:gd name="connsiteY0" fmla="*/ 528638 h 528638"/>
                    <a:gd name="connsiteX1" fmla="*/ 0 w 569119"/>
                    <a:gd name="connsiteY1" fmla="*/ 0 h 528638"/>
                    <a:gd name="connsiteX2" fmla="*/ 569119 w 569119"/>
                    <a:gd name="connsiteY2" fmla="*/ 528638 h 528638"/>
                    <a:gd name="connsiteX0" fmla="*/ 569119 w 569676"/>
                    <a:gd name="connsiteY0" fmla="*/ 528638 h 529043"/>
                    <a:gd name="connsiteX1" fmla="*/ 0 w 569676"/>
                    <a:gd name="connsiteY1" fmla="*/ 0 h 529043"/>
                    <a:gd name="connsiteX2" fmla="*/ 569119 w 569676"/>
                    <a:gd name="connsiteY2" fmla="*/ 528638 h 529043"/>
                    <a:gd name="connsiteX0" fmla="*/ 569119 w 569420"/>
                    <a:gd name="connsiteY0" fmla="*/ 528638 h 528638"/>
                    <a:gd name="connsiteX1" fmla="*/ 0 w 569420"/>
                    <a:gd name="connsiteY1" fmla="*/ 0 h 528638"/>
                    <a:gd name="connsiteX2" fmla="*/ 569119 w 569420"/>
                    <a:gd name="connsiteY2" fmla="*/ 528638 h 5286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569420" h="528638">
                      <a:moveTo>
                        <a:pt x="569119" y="528638"/>
                      </a:moveTo>
                      <a:lnTo>
                        <a:pt x="0" y="0"/>
                      </a:lnTo>
                      <a:cubicBezTo>
                        <a:pt x="189706" y="176213"/>
                        <a:pt x="581819" y="516732"/>
                        <a:pt x="569119" y="528638"/>
                      </a:cubicBezTo>
                      <a:close/>
                    </a:path>
                  </a:pathLst>
                </a:custGeom>
                <a:grpFill/>
                <a:ln w="3175">
                  <a:gradFill flip="none" rotWithShape="1">
                    <a:gsLst>
                      <a:gs pos="13000">
                        <a:srgbClr val="FFFF00"/>
                      </a:gs>
                      <a:gs pos="100000">
                        <a:srgbClr val="FFC000"/>
                      </a:gs>
                    </a:gsLst>
                    <a:path path="circle">
                      <a:fillToRect l="100000" t="100000"/>
                    </a:path>
                    <a:tileRect r="-100000" b="-100000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lvl="0" algn="ctr"/>
                  <a:endParaRPr lang="ru-RU"/>
                </a:p>
              </p:txBody>
            </p:sp>
            <p:sp>
              <p:nvSpPr>
                <p:cNvPr id="28" name="Полилиния 27"/>
                <p:cNvSpPr/>
                <p:nvPr/>
              </p:nvSpPr>
              <p:spPr>
                <a:xfrm flipH="1">
                  <a:off x="2680537" y="2215487"/>
                  <a:ext cx="569420" cy="528638"/>
                </a:xfrm>
                <a:custGeom>
                  <a:avLst/>
                  <a:gdLst>
                    <a:gd name="connsiteX0" fmla="*/ 569119 w 569119"/>
                    <a:gd name="connsiteY0" fmla="*/ 528638 h 528638"/>
                    <a:gd name="connsiteX1" fmla="*/ 0 w 569119"/>
                    <a:gd name="connsiteY1" fmla="*/ 0 h 528638"/>
                    <a:gd name="connsiteX2" fmla="*/ 569119 w 569119"/>
                    <a:gd name="connsiteY2" fmla="*/ 528638 h 528638"/>
                    <a:gd name="connsiteX0" fmla="*/ 569119 w 569676"/>
                    <a:gd name="connsiteY0" fmla="*/ 528638 h 529043"/>
                    <a:gd name="connsiteX1" fmla="*/ 0 w 569676"/>
                    <a:gd name="connsiteY1" fmla="*/ 0 h 529043"/>
                    <a:gd name="connsiteX2" fmla="*/ 569119 w 569676"/>
                    <a:gd name="connsiteY2" fmla="*/ 528638 h 529043"/>
                    <a:gd name="connsiteX0" fmla="*/ 569119 w 569420"/>
                    <a:gd name="connsiteY0" fmla="*/ 528638 h 528638"/>
                    <a:gd name="connsiteX1" fmla="*/ 0 w 569420"/>
                    <a:gd name="connsiteY1" fmla="*/ 0 h 528638"/>
                    <a:gd name="connsiteX2" fmla="*/ 569119 w 569420"/>
                    <a:gd name="connsiteY2" fmla="*/ 528638 h 5286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569420" h="528638">
                      <a:moveTo>
                        <a:pt x="569119" y="528638"/>
                      </a:moveTo>
                      <a:lnTo>
                        <a:pt x="0" y="0"/>
                      </a:lnTo>
                      <a:cubicBezTo>
                        <a:pt x="189706" y="176213"/>
                        <a:pt x="581819" y="516732"/>
                        <a:pt x="569119" y="528638"/>
                      </a:cubicBezTo>
                      <a:close/>
                    </a:path>
                  </a:pathLst>
                </a:custGeom>
                <a:grpFill/>
                <a:ln w="3175">
                  <a:gradFill flip="none" rotWithShape="1">
                    <a:gsLst>
                      <a:gs pos="13000">
                        <a:srgbClr val="FFFF00"/>
                      </a:gs>
                      <a:gs pos="100000">
                        <a:srgbClr val="FFC000"/>
                      </a:gs>
                    </a:gsLst>
                    <a:path path="circle">
                      <a:fillToRect l="100000" t="100000"/>
                    </a:path>
                    <a:tileRect r="-100000" b="-100000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lvl="0" algn="ctr"/>
                  <a:endParaRPr lang="ru-RU"/>
                </a:p>
              </p:txBody>
            </p:sp>
            <p:sp>
              <p:nvSpPr>
                <p:cNvPr id="29" name="Полилиния 28"/>
                <p:cNvSpPr/>
                <p:nvPr/>
              </p:nvSpPr>
              <p:spPr>
                <a:xfrm rot="20280740">
                  <a:off x="1972322" y="2366934"/>
                  <a:ext cx="569420" cy="528638"/>
                </a:xfrm>
                <a:custGeom>
                  <a:avLst/>
                  <a:gdLst>
                    <a:gd name="connsiteX0" fmla="*/ 569119 w 569119"/>
                    <a:gd name="connsiteY0" fmla="*/ 528638 h 528638"/>
                    <a:gd name="connsiteX1" fmla="*/ 0 w 569119"/>
                    <a:gd name="connsiteY1" fmla="*/ 0 h 528638"/>
                    <a:gd name="connsiteX2" fmla="*/ 569119 w 569119"/>
                    <a:gd name="connsiteY2" fmla="*/ 528638 h 528638"/>
                    <a:gd name="connsiteX0" fmla="*/ 569119 w 569676"/>
                    <a:gd name="connsiteY0" fmla="*/ 528638 h 529043"/>
                    <a:gd name="connsiteX1" fmla="*/ 0 w 569676"/>
                    <a:gd name="connsiteY1" fmla="*/ 0 h 529043"/>
                    <a:gd name="connsiteX2" fmla="*/ 569119 w 569676"/>
                    <a:gd name="connsiteY2" fmla="*/ 528638 h 529043"/>
                    <a:gd name="connsiteX0" fmla="*/ 569119 w 569420"/>
                    <a:gd name="connsiteY0" fmla="*/ 528638 h 528638"/>
                    <a:gd name="connsiteX1" fmla="*/ 0 w 569420"/>
                    <a:gd name="connsiteY1" fmla="*/ 0 h 528638"/>
                    <a:gd name="connsiteX2" fmla="*/ 569119 w 569420"/>
                    <a:gd name="connsiteY2" fmla="*/ 528638 h 5286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569420" h="528638">
                      <a:moveTo>
                        <a:pt x="569119" y="528638"/>
                      </a:moveTo>
                      <a:lnTo>
                        <a:pt x="0" y="0"/>
                      </a:lnTo>
                      <a:cubicBezTo>
                        <a:pt x="189706" y="176213"/>
                        <a:pt x="581819" y="516732"/>
                        <a:pt x="569119" y="528638"/>
                      </a:cubicBezTo>
                      <a:close/>
                    </a:path>
                  </a:pathLst>
                </a:custGeom>
                <a:grpFill/>
                <a:ln w="3175">
                  <a:gradFill flip="none" rotWithShape="1">
                    <a:gsLst>
                      <a:gs pos="13000">
                        <a:srgbClr val="FFFF00"/>
                      </a:gs>
                      <a:gs pos="100000">
                        <a:srgbClr val="FFC000"/>
                      </a:gs>
                    </a:gsLst>
                    <a:path path="circle">
                      <a:fillToRect l="100000" t="100000"/>
                    </a:path>
                    <a:tileRect r="-100000" b="-100000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lvl="0" algn="ctr"/>
                  <a:endParaRPr lang="ru-RU"/>
                </a:p>
              </p:txBody>
            </p:sp>
            <p:sp>
              <p:nvSpPr>
                <p:cNvPr id="30" name="Полилиния 29"/>
                <p:cNvSpPr/>
                <p:nvPr/>
              </p:nvSpPr>
              <p:spPr>
                <a:xfrm rot="1319260" flipH="1">
                  <a:off x="2729441" y="2376458"/>
                  <a:ext cx="569420" cy="528638"/>
                </a:xfrm>
                <a:custGeom>
                  <a:avLst/>
                  <a:gdLst>
                    <a:gd name="connsiteX0" fmla="*/ 569119 w 569119"/>
                    <a:gd name="connsiteY0" fmla="*/ 528638 h 528638"/>
                    <a:gd name="connsiteX1" fmla="*/ 0 w 569119"/>
                    <a:gd name="connsiteY1" fmla="*/ 0 h 528638"/>
                    <a:gd name="connsiteX2" fmla="*/ 569119 w 569119"/>
                    <a:gd name="connsiteY2" fmla="*/ 528638 h 528638"/>
                    <a:gd name="connsiteX0" fmla="*/ 569119 w 569676"/>
                    <a:gd name="connsiteY0" fmla="*/ 528638 h 529043"/>
                    <a:gd name="connsiteX1" fmla="*/ 0 w 569676"/>
                    <a:gd name="connsiteY1" fmla="*/ 0 h 529043"/>
                    <a:gd name="connsiteX2" fmla="*/ 569119 w 569676"/>
                    <a:gd name="connsiteY2" fmla="*/ 528638 h 529043"/>
                    <a:gd name="connsiteX0" fmla="*/ 569119 w 569420"/>
                    <a:gd name="connsiteY0" fmla="*/ 528638 h 528638"/>
                    <a:gd name="connsiteX1" fmla="*/ 0 w 569420"/>
                    <a:gd name="connsiteY1" fmla="*/ 0 h 528638"/>
                    <a:gd name="connsiteX2" fmla="*/ 569119 w 569420"/>
                    <a:gd name="connsiteY2" fmla="*/ 528638 h 5286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569420" h="528638">
                      <a:moveTo>
                        <a:pt x="569119" y="528638"/>
                      </a:moveTo>
                      <a:lnTo>
                        <a:pt x="0" y="0"/>
                      </a:lnTo>
                      <a:cubicBezTo>
                        <a:pt x="189706" y="176213"/>
                        <a:pt x="581819" y="516732"/>
                        <a:pt x="569119" y="528638"/>
                      </a:cubicBezTo>
                      <a:close/>
                    </a:path>
                  </a:pathLst>
                </a:custGeom>
                <a:grpFill/>
                <a:ln w="3175">
                  <a:gradFill flip="none" rotWithShape="1">
                    <a:gsLst>
                      <a:gs pos="13000">
                        <a:srgbClr val="FFFF00"/>
                      </a:gs>
                      <a:gs pos="100000">
                        <a:srgbClr val="FFC000"/>
                      </a:gs>
                    </a:gsLst>
                    <a:path path="circle">
                      <a:fillToRect l="100000" t="100000"/>
                    </a:path>
                    <a:tileRect r="-100000" b="-100000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lvl="0" algn="ctr"/>
                  <a:endParaRPr lang="ru-RU" dirty="0"/>
                </a:p>
              </p:txBody>
            </p:sp>
            <p:sp>
              <p:nvSpPr>
                <p:cNvPr id="31" name="Овал 30"/>
                <p:cNvSpPr/>
                <p:nvPr/>
              </p:nvSpPr>
              <p:spPr>
                <a:xfrm>
                  <a:off x="1708177" y="2375350"/>
                  <a:ext cx="172871" cy="172871"/>
                </a:xfrm>
                <a:prstGeom prst="ellipse">
                  <a:avLst/>
                </a:prstGeom>
                <a:grpFill/>
                <a:ln w="3175">
                  <a:gradFill flip="none" rotWithShape="1">
                    <a:gsLst>
                      <a:gs pos="13000">
                        <a:srgbClr val="FFFF00"/>
                      </a:gs>
                      <a:gs pos="100000">
                        <a:srgbClr val="FFC000"/>
                      </a:gs>
                    </a:gsLst>
                    <a:path path="circle">
                      <a:fillToRect l="100000" t="100000"/>
                    </a:path>
                    <a:tileRect r="-100000" b="-100000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lvl="0" algn="ctr"/>
                  <a:endParaRPr lang="ru-RU"/>
                </a:p>
              </p:txBody>
            </p:sp>
            <p:sp>
              <p:nvSpPr>
                <p:cNvPr id="32" name="Овал 31"/>
                <p:cNvSpPr/>
                <p:nvPr/>
              </p:nvSpPr>
              <p:spPr>
                <a:xfrm>
                  <a:off x="1883391" y="2096117"/>
                  <a:ext cx="172871" cy="172871"/>
                </a:xfrm>
                <a:prstGeom prst="ellipse">
                  <a:avLst/>
                </a:prstGeom>
                <a:grpFill/>
                <a:ln w="3175">
                  <a:gradFill flip="none" rotWithShape="1">
                    <a:gsLst>
                      <a:gs pos="13000">
                        <a:srgbClr val="FFFF00"/>
                      </a:gs>
                      <a:gs pos="100000">
                        <a:srgbClr val="FFC000"/>
                      </a:gs>
                    </a:gsLst>
                    <a:path path="circle">
                      <a:fillToRect l="100000" t="100000"/>
                    </a:path>
                    <a:tileRect r="-100000" b="-100000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lvl="0" algn="ctr"/>
                  <a:endParaRPr lang="ru-RU"/>
                </a:p>
              </p:txBody>
            </p:sp>
            <p:sp>
              <p:nvSpPr>
                <p:cNvPr id="33" name="Овал 32"/>
                <p:cNvSpPr/>
                <p:nvPr/>
              </p:nvSpPr>
              <p:spPr>
                <a:xfrm>
                  <a:off x="2149522" y="1884577"/>
                  <a:ext cx="172871" cy="172871"/>
                </a:xfrm>
                <a:prstGeom prst="ellipse">
                  <a:avLst/>
                </a:prstGeom>
                <a:grpFill/>
                <a:ln w="3175">
                  <a:gradFill flip="none" rotWithShape="1">
                    <a:gsLst>
                      <a:gs pos="13000">
                        <a:srgbClr val="FFFF00"/>
                      </a:gs>
                      <a:gs pos="100000">
                        <a:srgbClr val="FFC000"/>
                      </a:gs>
                    </a:gsLst>
                    <a:path path="circle">
                      <a:fillToRect l="100000" t="100000"/>
                    </a:path>
                    <a:tileRect r="-100000" b="-100000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lvl="0" algn="ctr"/>
                  <a:endParaRPr lang="ru-RU"/>
                </a:p>
              </p:txBody>
            </p:sp>
            <p:sp>
              <p:nvSpPr>
                <p:cNvPr id="34" name="Овал 33"/>
                <p:cNvSpPr/>
                <p:nvPr/>
              </p:nvSpPr>
              <p:spPr>
                <a:xfrm>
                  <a:off x="2533934" y="1798141"/>
                  <a:ext cx="172871" cy="172871"/>
                </a:xfrm>
                <a:prstGeom prst="ellipse">
                  <a:avLst/>
                </a:prstGeom>
                <a:grpFill/>
                <a:ln w="3175">
                  <a:gradFill flip="none" rotWithShape="1">
                    <a:gsLst>
                      <a:gs pos="13000">
                        <a:srgbClr val="FFFF00"/>
                      </a:gs>
                      <a:gs pos="100000">
                        <a:srgbClr val="FFC000"/>
                      </a:gs>
                    </a:gsLst>
                    <a:path path="circle">
                      <a:fillToRect l="100000" t="100000"/>
                    </a:path>
                    <a:tileRect r="-100000" b="-100000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lvl="0" algn="ctr"/>
                  <a:endParaRPr lang="ru-RU"/>
                </a:p>
              </p:txBody>
            </p:sp>
            <p:sp>
              <p:nvSpPr>
                <p:cNvPr id="35" name="Овал 34"/>
                <p:cNvSpPr/>
                <p:nvPr/>
              </p:nvSpPr>
              <p:spPr>
                <a:xfrm>
                  <a:off x="2935035" y="1884577"/>
                  <a:ext cx="172871" cy="172871"/>
                </a:xfrm>
                <a:prstGeom prst="ellipse">
                  <a:avLst/>
                </a:prstGeom>
                <a:grpFill/>
                <a:ln w="3175">
                  <a:gradFill flip="none" rotWithShape="1">
                    <a:gsLst>
                      <a:gs pos="13000">
                        <a:srgbClr val="FFFF00"/>
                      </a:gs>
                      <a:gs pos="100000">
                        <a:srgbClr val="FFC000"/>
                      </a:gs>
                    </a:gsLst>
                    <a:path path="circle">
                      <a:fillToRect l="100000" t="100000"/>
                    </a:path>
                    <a:tileRect r="-100000" b="-100000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lvl="0" algn="ctr"/>
                  <a:endParaRPr lang="ru-RU"/>
                </a:p>
              </p:txBody>
            </p:sp>
            <p:sp>
              <p:nvSpPr>
                <p:cNvPr id="36" name="Овал 35"/>
                <p:cNvSpPr/>
                <p:nvPr/>
              </p:nvSpPr>
              <p:spPr>
                <a:xfrm>
                  <a:off x="3210265" y="2096117"/>
                  <a:ext cx="172871" cy="172871"/>
                </a:xfrm>
                <a:prstGeom prst="ellipse">
                  <a:avLst/>
                </a:prstGeom>
                <a:grpFill/>
                <a:ln w="3175">
                  <a:gradFill flip="none" rotWithShape="1">
                    <a:gsLst>
                      <a:gs pos="13000">
                        <a:srgbClr val="FFFF00"/>
                      </a:gs>
                      <a:gs pos="100000">
                        <a:srgbClr val="FFC000"/>
                      </a:gs>
                    </a:gsLst>
                    <a:path path="circle">
                      <a:fillToRect l="100000" t="100000"/>
                    </a:path>
                    <a:tileRect r="-100000" b="-100000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lvl="0" algn="ctr"/>
                  <a:endParaRPr lang="ru-RU"/>
                </a:p>
              </p:txBody>
            </p:sp>
            <p:sp>
              <p:nvSpPr>
                <p:cNvPr id="37" name="Овал 36"/>
                <p:cNvSpPr/>
                <p:nvPr/>
              </p:nvSpPr>
              <p:spPr>
                <a:xfrm>
                  <a:off x="3388131" y="2375350"/>
                  <a:ext cx="172871" cy="172871"/>
                </a:xfrm>
                <a:prstGeom prst="ellipse">
                  <a:avLst/>
                </a:prstGeom>
                <a:grpFill/>
                <a:ln w="3175">
                  <a:gradFill flip="none" rotWithShape="1">
                    <a:gsLst>
                      <a:gs pos="13000">
                        <a:srgbClr val="FFFF00"/>
                      </a:gs>
                      <a:gs pos="100000">
                        <a:srgbClr val="FFC000"/>
                      </a:gs>
                    </a:gsLst>
                    <a:path path="circle">
                      <a:fillToRect l="100000" t="100000"/>
                    </a:path>
                    <a:tileRect r="-100000" b="-100000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lvl="0" algn="ctr"/>
                  <a:endParaRPr lang="ru-RU"/>
                </a:p>
              </p:txBody>
            </p:sp>
            <p:sp>
              <p:nvSpPr>
                <p:cNvPr id="38" name="Полилиния 37"/>
                <p:cNvSpPr/>
                <p:nvPr/>
              </p:nvSpPr>
              <p:spPr>
                <a:xfrm>
                  <a:off x="2564990" y="2687391"/>
                  <a:ext cx="151184" cy="93909"/>
                </a:xfrm>
                <a:custGeom>
                  <a:avLst/>
                  <a:gdLst>
                    <a:gd name="connsiteX0" fmla="*/ 75214 w 151184"/>
                    <a:gd name="connsiteY0" fmla="*/ 0 h 93909"/>
                    <a:gd name="connsiteX1" fmla="*/ 147621 w 151184"/>
                    <a:gd name="connsiteY1" fmla="*/ 47994 h 93909"/>
                    <a:gd name="connsiteX2" fmla="*/ 151184 w 151184"/>
                    <a:gd name="connsiteY2" fmla="*/ 65646 h 93909"/>
                    <a:gd name="connsiteX3" fmla="*/ 75816 w 151184"/>
                    <a:gd name="connsiteY3" fmla="*/ 93909 h 93909"/>
                    <a:gd name="connsiteX4" fmla="*/ 0 w 151184"/>
                    <a:gd name="connsiteY4" fmla="*/ 61898 h 93909"/>
                    <a:gd name="connsiteX5" fmla="*/ 2807 w 151184"/>
                    <a:gd name="connsiteY5" fmla="*/ 47994 h 93909"/>
                    <a:gd name="connsiteX6" fmla="*/ 75214 w 151184"/>
                    <a:gd name="connsiteY6" fmla="*/ 0 h 939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51184" h="93909">
                      <a:moveTo>
                        <a:pt x="75214" y="0"/>
                      </a:moveTo>
                      <a:cubicBezTo>
                        <a:pt x="107764" y="0"/>
                        <a:pt x="135691" y="19790"/>
                        <a:pt x="147621" y="47994"/>
                      </a:cubicBezTo>
                      <a:lnTo>
                        <a:pt x="151184" y="65646"/>
                      </a:lnTo>
                      <a:lnTo>
                        <a:pt x="75816" y="93909"/>
                      </a:lnTo>
                      <a:lnTo>
                        <a:pt x="0" y="61898"/>
                      </a:lnTo>
                      <a:lnTo>
                        <a:pt x="2807" y="47994"/>
                      </a:lnTo>
                      <a:cubicBezTo>
                        <a:pt x="14737" y="19790"/>
                        <a:pt x="42664" y="0"/>
                        <a:pt x="75214" y="0"/>
                      </a:cubicBezTo>
                      <a:close/>
                    </a:path>
                  </a:pathLst>
                </a:custGeom>
                <a:grpFill/>
                <a:ln w="3175">
                  <a:gradFill flip="none" rotWithShape="1">
                    <a:gsLst>
                      <a:gs pos="13000">
                        <a:srgbClr val="FFFF00"/>
                      </a:gs>
                      <a:gs pos="100000">
                        <a:srgbClr val="FFC000"/>
                      </a:gs>
                    </a:gsLst>
                    <a:path path="circle">
                      <a:fillToRect l="100000" t="100000"/>
                    </a:path>
                    <a:tileRect r="-100000" b="-100000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lvl="0" algn="ctr"/>
                  <a:endParaRPr lang="ru-RU"/>
                </a:p>
              </p:txBody>
            </p:sp>
          </p:grpSp>
        </p:grpSp>
      </p:grpSp>
      <p:sp>
        <p:nvSpPr>
          <p:cNvPr id="43" name="Прямоугольник 42"/>
          <p:cNvSpPr/>
          <p:nvPr userDrawn="1"/>
        </p:nvSpPr>
        <p:spPr>
          <a:xfrm>
            <a:off x="523442" y="596037"/>
            <a:ext cx="5925602" cy="1979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85000"/>
              </a:lnSpc>
            </a:pPr>
            <a:r>
              <a:rPr lang="ru-RU" sz="800" spc="50" baseline="0" dirty="0" smtClean="0">
                <a:solidFill>
                  <a:schemeClr val="bg1"/>
                </a:solidFill>
                <a:latin typeface="+mn-lt"/>
              </a:rPr>
              <a:t>СОЦИАЛЬНО-ЭКОНОМИЧЕСКОЕ РАЗВИТИЕ РЕСПУБЛИКИ БАШКОРТОСТАН </a:t>
            </a:r>
          </a:p>
        </p:txBody>
      </p:sp>
    </p:spTree>
    <p:extLst>
      <p:ext uri="{BB962C8B-B14F-4D97-AF65-F5344CB8AC3E}">
        <p14:creationId xmlns:p14="http://schemas.microsoft.com/office/powerpoint/2010/main" val="18487851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Градиент ">
    <p:bg>
      <p:bgPr>
        <a:gradFill>
          <a:gsLst>
            <a:gs pos="0">
              <a:srgbClr val="259695"/>
            </a:gs>
            <a:gs pos="52000">
              <a:srgbClr val="014A84"/>
            </a:gs>
          </a:gsLst>
          <a:path path="circle">
            <a:fillToRect l="100000" t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7411" y="0"/>
            <a:ext cx="4034590" cy="6858000"/>
          </a:xfrm>
          <a:prstGeom prst="rect">
            <a:avLst/>
          </a:prstGeom>
        </p:spPr>
      </p:pic>
      <p:pic>
        <p:nvPicPr>
          <p:cNvPr id="3" name="Picture 2" descr="На уфимском международном марафоне выберут самого спортивного мэра"/>
          <p:cNvPicPr>
            <a:picLocks noChangeAspect="1" noChangeArrowheads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335"/>
          <a:stretch/>
        </p:blipFill>
        <p:spPr bwMode="auto">
          <a:xfrm>
            <a:off x="-2242" y="1"/>
            <a:ext cx="118491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 userDrawn="1"/>
        </p:nvSpPr>
        <p:spPr>
          <a:xfrm flipH="1">
            <a:off x="-2243" y="-6825"/>
            <a:ext cx="12194243" cy="6872471"/>
          </a:xfrm>
          <a:prstGeom prst="rect">
            <a:avLst/>
          </a:prstGeom>
          <a:gradFill flip="none" rotWithShape="1">
            <a:gsLst>
              <a:gs pos="25000">
                <a:srgbClr val="014A84">
                  <a:alpha val="86000"/>
                </a:srgbClr>
              </a:gs>
              <a:gs pos="0">
                <a:srgbClr val="014A84"/>
              </a:gs>
              <a:gs pos="50000">
                <a:srgbClr val="014A84">
                  <a:alpha val="85000"/>
                </a:srgbClr>
              </a:gs>
              <a:gs pos="100000">
                <a:srgbClr val="05015B">
                  <a:alpha val="79000"/>
                </a:srgbClr>
              </a:gs>
            </a:gsLst>
            <a:lin ang="0" scaled="1"/>
            <a:tileRect/>
          </a:gra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b="0" i="0" u="none" strike="noStrike" cap="none" spc="0" normalizeH="0" baseline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</a:endParaRPr>
          </a:p>
        </p:txBody>
      </p:sp>
      <p:pic>
        <p:nvPicPr>
          <p:cNvPr id="8" name="Рисунок 7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125" r="42710"/>
          <a:stretch/>
        </p:blipFill>
        <p:spPr>
          <a:xfrm>
            <a:off x="9479452" y="-19050"/>
            <a:ext cx="2712548" cy="7152888"/>
          </a:xfrm>
          <a:prstGeom prst="rect">
            <a:avLst/>
          </a:prstGeom>
        </p:spPr>
      </p:pic>
      <p:sp>
        <p:nvSpPr>
          <p:cNvPr id="14" name="Номер слайда 1023"/>
          <p:cNvSpPr txBox="1">
            <a:spLocks/>
          </p:cNvSpPr>
          <p:nvPr userDrawn="1"/>
        </p:nvSpPr>
        <p:spPr>
          <a:xfrm>
            <a:off x="11739003" y="358008"/>
            <a:ext cx="36864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94082A24-78B8-4218-8147-DE1803BD71B0}" type="slidenum">
              <a:rPr lang="ru-RU" sz="1200" b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algn="ctr"/>
              <a:t>‹#›</a:t>
            </a:fld>
            <a:endParaRPr lang="ru-RU" sz="1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Полилиния 15"/>
          <p:cNvSpPr/>
          <p:nvPr userDrawn="1"/>
        </p:nvSpPr>
        <p:spPr>
          <a:xfrm flipV="1">
            <a:off x="511011" y="328337"/>
            <a:ext cx="11236734" cy="210834"/>
          </a:xfrm>
          <a:custGeom>
            <a:avLst/>
            <a:gdLst>
              <a:gd name="connsiteX0" fmla="*/ 0 w 529390"/>
              <a:gd name="connsiteY0" fmla="*/ 0 h 0"/>
              <a:gd name="connsiteX1" fmla="*/ 529390 w 529390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529390">
                <a:moveTo>
                  <a:pt x="0" y="0"/>
                </a:moveTo>
                <a:lnTo>
                  <a:pt x="529390" y="0"/>
                </a:lnTo>
              </a:path>
            </a:pathLst>
          </a:custGeom>
          <a:noFill/>
          <a:ln w="57150">
            <a:gradFill flip="none" rotWithShape="1">
              <a:gsLst>
                <a:gs pos="0">
                  <a:srgbClr val="00B0F0"/>
                </a:gs>
                <a:gs pos="5000">
                  <a:schemeClr val="bg1"/>
                </a:gs>
                <a:gs pos="100000">
                  <a:schemeClr val="bg1"/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олилиния 16"/>
          <p:cNvSpPr/>
          <p:nvPr userDrawn="1"/>
        </p:nvSpPr>
        <p:spPr>
          <a:xfrm flipV="1">
            <a:off x="12072938" y="395083"/>
            <a:ext cx="145112" cy="144088"/>
          </a:xfrm>
          <a:custGeom>
            <a:avLst/>
            <a:gdLst>
              <a:gd name="connsiteX0" fmla="*/ 0 w 529390"/>
              <a:gd name="connsiteY0" fmla="*/ 0 h 0"/>
              <a:gd name="connsiteX1" fmla="*/ 529390 w 529390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529390">
                <a:moveTo>
                  <a:pt x="0" y="0"/>
                </a:moveTo>
                <a:lnTo>
                  <a:pt x="529390" y="0"/>
                </a:lnTo>
              </a:path>
            </a:pathLst>
          </a:custGeom>
          <a:noFill/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19" name="Группа 18"/>
          <p:cNvGrpSpPr/>
          <p:nvPr userDrawn="1"/>
        </p:nvGrpSpPr>
        <p:grpSpPr>
          <a:xfrm>
            <a:off x="104017" y="26700"/>
            <a:ext cx="699648" cy="707375"/>
            <a:chOff x="233802" y="237846"/>
            <a:chExt cx="516638" cy="522344"/>
          </a:xfrm>
        </p:grpSpPr>
        <p:grpSp>
          <p:nvGrpSpPr>
            <p:cNvPr id="20" name="Группа 19"/>
            <p:cNvGrpSpPr/>
            <p:nvPr userDrawn="1"/>
          </p:nvGrpSpPr>
          <p:grpSpPr>
            <a:xfrm flipH="1">
              <a:off x="233802" y="323000"/>
              <a:ext cx="319952" cy="437190"/>
              <a:chOff x="6983135" y="-539614"/>
              <a:chExt cx="322358" cy="440479"/>
            </a:xfrm>
          </p:grpSpPr>
          <p:sp>
            <p:nvSpPr>
              <p:cNvPr id="39" name="Полилиния 38"/>
              <p:cNvSpPr/>
              <p:nvPr userDrawn="1"/>
            </p:nvSpPr>
            <p:spPr>
              <a:xfrm>
                <a:off x="7027782" y="-402834"/>
                <a:ext cx="264246" cy="297320"/>
              </a:xfrm>
              <a:custGeom>
                <a:avLst/>
                <a:gdLst>
                  <a:gd name="connsiteX0" fmla="*/ 0 w 302931"/>
                  <a:gd name="connsiteY0" fmla="*/ 241222 h 297320"/>
                  <a:gd name="connsiteX1" fmla="*/ 302931 w 302931"/>
                  <a:gd name="connsiteY1" fmla="*/ 0 h 297320"/>
                  <a:gd name="connsiteX2" fmla="*/ 50489 w 302931"/>
                  <a:gd name="connsiteY2" fmla="*/ 297320 h 297320"/>
                  <a:gd name="connsiteX3" fmla="*/ 0 w 302931"/>
                  <a:gd name="connsiteY3" fmla="*/ 241222 h 297320"/>
                  <a:gd name="connsiteX0" fmla="*/ 0 w 313312"/>
                  <a:gd name="connsiteY0" fmla="*/ 241222 h 297320"/>
                  <a:gd name="connsiteX1" fmla="*/ 302931 w 313312"/>
                  <a:gd name="connsiteY1" fmla="*/ 0 h 297320"/>
                  <a:gd name="connsiteX2" fmla="*/ 50489 w 313312"/>
                  <a:gd name="connsiteY2" fmla="*/ 297320 h 297320"/>
                  <a:gd name="connsiteX3" fmla="*/ 0 w 313312"/>
                  <a:gd name="connsiteY3" fmla="*/ 241222 h 297320"/>
                  <a:gd name="connsiteX0" fmla="*/ 0 w 311482"/>
                  <a:gd name="connsiteY0" fmla="*/ 241222 h 297320"/>
                  <a:gd name="connsiteX1" fmla="*/ 302931 w 311482"/>
                  <a:gd name="connsiteY1" fmla="*/ 0 h 297320"/>
                  <a:gd name="connsiteX2" fmla="*/ 50489 w 311482"/>
                  <a:gd name="connsiteY2" fmla="*/ 297320 h 297320"/>
                  <a:gd name="connsiteX3" fmla="*/ 0 w 311482"/>
                  <a:gd name="connsiteY3" fmla="*/ 241222 h 297320"/>
                  <a:gd name="connsiteX0" fmla="*/ 0 w 311482"/>
                  <a:gd name="connsiteY0" fmla="*/ 241222 h 297320"/>
                  <a:gd name="connsiteX1" fmla="*/ 302931 w 311482"/>
                  <a:gd name="connsiteY1" fmla="*/ 0 h 297320"/>
                  <a:gd name="connsiteX2" fmla="*/ 50489 w 311482"/>
                  <a:gd name="connsiteY2" fmla="*/ 297320 h 297320"/>
                  <a:gd name="connsiteX3" fmla="*/ 0 w 311482"/>
                  <a:gd name="connsiteY3" fmla="*/ 241222 h 297320"/>
                  <a:gd name="connsiteX0" fmla="*/ 0 w 311482"/>
                  <a:gd name="connsiteY0" fmla="*/ 241222 h 297320"/>
                  <a:gd name="connsiteX1" fmla="*/ 302931 w 311482"/>
                  <a:gd name="connsiteY1" fmla="*/ 0 h 297320"/>
                  <a:gd name="connsiteX2" fmla="*/ 50489 w 311482"/>
                  <a:gd name="connsiteY2" fmla="*/ 297320 h 297320"/>
                  <a:gd name="connsiteX3" fmla="*/ 0 w 311482"/>
                  <a:gd name="connsiteY3" fmla="*/ 241222 h 297320"/>
                  <a:gd name="connsiteX0" fmla="*/ 0 w 260993"/>
                  <a:gd name="connsiteY0" fmla="*/ 297320 h 297320"/>
                  <a:gd name="connsiteX1" fmla="*/ 252442 w 260993"/>
                  <a:gd name="connsiteY1" fmla="*/ 0 h 297320"/>
                  <a:gd name="connsiteX2" fmla="*/ 0 w 260993"/>
                  <a:gd name="connsiteY2" fmla="*/ 297320 h 297320"/>
                  <a:gd name="connsiteX0" fmla="*/ 4476 w 265469"/>
                  <a:gd name="connsiteY0" fmla="*/ 297320 h 297320"/>
                  <a:gd name="connsiteX1" fmla="*/ 256918 w 265469"/>
                  <a:gd name="connsiteY1" fmla="*/ 0 h 297320"/>
                  <a:gd name="connsiteX2" fmla="*/ 4476 w 265469"/>
                  <a:gd name="connsiteY2" fmla="*/ 297320 h 297320"/>
                  <a:gd name="connsiteX0" fmla="*/ 4476 w 264246"/>
                  <a:gd name="connsiteY0" fmla="*/ 297320 h 297320"/>
                  <a:gd name="connsiteX1" fmla="*/ 256918 w 264246"/>
                  <a:gd name="connsiteY1" fmla="*/ 0 h 297320"/>
                  <a:gd name="connsiteX2" fmla="*/ 4476 w 264246"/>
                  <a:gd name="connsiteY2" fmla="*/ 297320 h 2973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64246" h="297320">
                    <a:moveTo>
                      <a:pt x="4476" y="297320"/>
                    </a:moveTo>
                    <a:cubicBezTo>
                      <a:pt x="-32820" y="157732"/>
                      <a:pt x="172771" y="99107"/>
                      <a:pt x="256918" y="0"/>
                    </a:cubicBezTo>
                    <a:cubicBezTo>
                      <a:pt x="318626" y="216913"/>
                      <a:pt x="-30683" y="148829"/>
                      <a:pt x="4476" y="297320"/>
                    </a:cubicBezTo>
                    <a:close/>
                  </a:path>
                </a:pathLst>
              </a:custGeom>
              <a:solidFill>
                <a:srgbClr val="0E9A2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40" name="Полилиния 39"/>
              <p:cNvSpPr/>
              <p:nvPr userDrawn="1"/>
            </p:nvSpPr>
            <p:spPr>
              <a:xfrm>
                <a:off x="7010825" y="-455976"/>
                <a:ext cx="278954" cy="356841"/>
              </a:xfrm>
              <a:custGeom>
                <a:avLst/>
                <a:gdLst>
                  <a:gd name="connsiteX0" fmla="*/ 0 w 302931"/>
                  <a:gd name="connsiteY0" fmla="*/ 241222 h 297320"/>
                  <a:gd name="connsiteX1" fmla="*/ 302931 w 302931"/>
                  <a:gd name="connsiteY1" fmla="*/ 0 h 297320"/>
                  <a:gd name="connsiteX2" fmla="*/ 50489 w 302931"/>
                  <a:gd name="connsiteY2" fmla="*/ 297320 h 297320"/>
                  <a:gd name="connsiteX3" fmla="*/ 0 w 302931"/>
                  <a:gd name="connsiteY3" fmla="*/ 241222 h 297320"/>
                  <a:gd name="connsiteX0" fmla="*/ 0 w 313312"/>
                  <a:gd name="connsiteY0" fmla="*/ 241222 h 297320"/>
                  <a:gd name="connsiteX1" fmla="*/ 302931 w 313312"/>
                  <a:gd name="connsiteY1" fmla="*/ 0 h 297320"/>
                  <a:gd name="connsiteX2" fmla="*/ 50489 w 313312"/>
                  <a:gd name="connsiteY2" fmla="*/ 297320 h 297320"/>
                  <a:gd name="connsiteX3" fmla="*/ 0 w 313312"/>
                  <a:gd name="connsiteY3" fmla="*/ 241222 h 297320"/>
                  <a:gd name="connsiteX0" fmla="*/ 0 w 311482"/>
                  <a:gd name="connsiteY0" fmla="*/ 241222 h 297320"/>
                  <a:gd name="connsiteX1" fmla="*/ 302931 w 311482"/>
                  <a:gd name="connsiteY1" fmla="*/ 0 h 297320"/>
                  <a:gd name="connsiteX2" fmla="*/ 50489 w 311482"/>
                  <a:gd name="connsiteY2" fmla="*/ 297320 h 297320"/>
                  <a:gd name="connsiteX3" fmla="*/ 0 w 311482"/>
                  <a:gd name="connsiteY3" fmla="*/ 241222 h 297320"/>
                  <a:gd name="connsiteX0" fmla="*/ 0 w 311482"/>
                  <a:gd name="connsiteY0" fmla="*/ 241222 h 297320"/>
                  <a:gd name="connsiteX1" fmla="*/ 302931 w 311482"/>
                  <a:gd name="connsiteY1" fmla="*/ 0 h 297320"/>
                  <a:gd name="connsiteX2" fmla="*/ 50489 w 311482"/>
                  <a:gd name="connsiteY2" fmla="*/ 297320 h 297320"/>
                  <a:gd name="connsiteX3" fmla="*/ 0 w 311482"/>
                  <a:gd name="connsiteY3" fmla="*/ 241222 h 297320"/>
                  <a:gd name="connsiteX0" fmla="*/ 0 w 311482"/>
                  <a:gd name="connsiteY0" fmla="*/ 241222 h 297320"/>
                  <a:gd name="connsiteX1" fmla="*/ 302931 w 311482"/>
                  <a:gd name="connsiteY1" fmla="*/ 0 h 297320"/>
                  <a:gd name="connsiteX2" fmla="*/ 50489 w 311482"/>
                  <a:gd name="connsiteY2" fmla="*/ 297320 h 297320"/>
                  <a:gd name="connsiteX3" fmla="*/ 0 w 311482"/>
                  <a:gd name="connsiteY3" fmla="*/ 241222 h 297320"/>
                  <a:gd name="connsiteX0" fmla="*/ 0 w 330834"/>
                  <a:gd name="connsiteY0" fmla="*/ 241222 h 297320"/>
                  <a:gd name="connsiteX1" fmla="*/ 302931 w 330834"/>
                  <a:gd name="connsiteY1" fmla="*/ 0 h 297320"/>
                  <a:gd name="connsiteX2" fmla="*/ 50489 w 330834"/>
                  <a:gd name="connsiteY2" fmla="*/ 297320 h 297320"/>
                  <a:gd name="connsiteX3" fmla="*/ 0 w 330834"/>
                  <a:gd name="connsiteY3" fmla="*/ 241222 h 297320"/>
                  <a:gd name="connsiteX0" fmla="*/ 0 w 331852"/>
                  <a:gd name="connsiteY0" fmla="*/ 241222 h 297320"/>
                  <a:gd name="connsiteX1" fmla="*/ 302931 w 331852"/>
                  <a:gd name="connsiteY1" fmla="*/ 0 h 297320"/>
                  <a:gd name="connsiteX2" fmla="*/ 50489 w 331852"/>
                  <a:gd name="connsiteY2" fmla="*/ 297320 h 297320"/>
                  <a:gd name="connsiteX3" fmla="*/ 0 w 331852"/>
                  <a:gd name="connsiteY3" fmla="*/ 241222 h 297320"/>
                  <a:gd name="connsiteX0" fmla="*/ 0 w 331126"/>
                  <a:gd name="connsiteY0" fmla="*/ 241222 h 347808"/>
                  <a:gd name="connsiteX1" fmla="*/ 302931 w 331126"/>
                  <a:gd name="connsiteY1" fmla="*/ 0 h 347808"/>
                  <a:gd name="connsiteX2" fmla="*/ 39269 w 331126"/>
                  <a:gd name="connsiteY2" fmla="*/ 347808 h 347808"/>
                  <a:gd name="connsiteX3" fmla="*/ 0 w 331126"/>
                  <a:gd name="connsiteY3" fmla="*/ 241222 h 347808"/>
                  <a:gd name="connsiteX0" fmla="*/ 0 w 333397"/>
                  <a:gd name="connsiteY0" fmla="*/ 241222 h 366858"/>
                  <a:gd name="connsiteX1" fmla="*/ 302931 w 333397"/>
                  <a:gd name="connsiteY1" fmla="*/ 0 h 366858"/>
                  <a:gd name="connsiteX2" fmla="*/ 72606 w 333397"/>
                  <a:gd name="connsiteY2" fmla="*/ 366858 h 366858"/>
                  <a:gd name="connsiteX3" fmla="*/ 0 w 333397"/>
                  <a:gd name="connsiteY3" fmla="*/ 241222 h 366858"/>
                  <a:gd name="connsiteX0" fmla="*/ 0 w 330139"/>
                  <a:gd name="connsiteY0" fmla="*/ 241222 h 366858"/>
                  <a:gd name="connsiteX1" fmla="*/ 302931 w 330139"/>
                  <a:gd name="connsiteY1" fmla="*/ 0 h 366858"/>
                  <a:gd name="connsiteX2" fmla="*/ 72606 w 330139"/>
                  <a:gd name="connsiteY2" fmla="*/ 366858 h 366858"/>
                  <a:gd name="connsiteX3" fmla="*/ 0 w 330139"/>
                  <a:gd name="connsiteY3" fmla="*/ 241222 h 366858"/>
                  <a:gd name="connsiteX0" fmla="*/ 340 w 257873"/>
                  <a:gd name="connsiteY0" fmla="*/ 366858 h 366858"/>
                  <a:gd name="connsiteX1" fmla="*/ 230665 w 257873"/>
                  <a:gd name="connsiteY1" fmla="*/ 0 h 366858"/>
                  <a:gd name="connsiteX2" fmla="*/ 340 w 257873"/>
                  <a:gd name="connsiteY2" fmla="*/ 366858 h 366858"/>
                  <a:gd name="connsiteX0" fmla="*/ 10868 w 268401"/>
                  <a:gd name="connsiteY0" fmla="*/ 366858 h 366858"/>
                  <a:gd name="connsiteX1" fmla="*/ 241193 w 268401"/>
                  <a:gd name="connsiteY1" fmla="*/ 0 h 366858"/>
                  <a:gd name="connsiteX2" fmla="*/ 10868 w 268401"/>
                  <a:gd name="connsiteY2" fmla="*/ 366858 h 366858"/>
                  <a:gd name="connsiteX0" fmla="*/ 29626 w 287159"/>
                  <a:gd name="connsiteY0" fmla="*/ 366858 h 366858"/>
                  <a:gd name="connsiteX1" fmla="*/ 259951 w 287159"/>
                  <a:gd name="connsiteY1" fmla="*/ 0 h 366858"/>
                  <a:gd name="connsiteX2" fmla="*/ 29626 w 287159"/>
                  <a:gd name="connsiteY2" fmla="*/ 366858 h 366858"/>
                  <a:gd name="connsiteX0" fmla="*/ 14555 w 272088"/>
                  <a:gd name="connsiteY0" fmla="*/ 366858 h 366858"/>
                  <a:gd name="connsiteX1" fmla="*/ 244880 w 272088"/>
                  <a:gd name="connsiteY1" fmla="*/ 0 h 366858"/>
                  <a:gd name="connsiteX2" fmla="*/ 14555 w 272088"/>
                  <a:gd name="connsiteY2" fmla="*/ 366858 h 366858"/>
                  <a:gd name="connsiteX0" fmla="*/ 11614 w 269147"/>
                  <a:gd name="connsiteY0" fmla="*/ 366858 h 366858"/>
                  <a:gd name="connsiteX1" fmla="*/ 241939 w 269147"/>
                  <a:gd name="connsiteY1" fmla="*/ 0 h 366858"/>
                  <a:gd name="connsiteX2" fmla="*/ 11614 w 269147"/>
                  <a:gd name="connsiteY2" fmla="*/ 366858 h 366858"/>
                  <a:gd name="connsiteX0" fmla="*/ 10990 w 287420"/>
                  <a:gd name="connsiteY0" fmla="*/ 356841 h 356841"/>
                  <a:gd name="connsiteX1" fmla="*/ 261349 w 287420"/>
                  <a:gd name="connsiteY1" fmla="*/ 0 h 356841"/>
                  <a:gd name="connsiteX2" fmla="*/ 10990 w 287420"/>
                  <a:gd name="connsiteY2" fmla="*/ 356841 h 356841"/>
                  <a:gd name="connsiteX0" fmla="*/ 13088 w 289518"/>
                  <a:gd name="connsiteY0" fmla="*/ 356841 h 356841"/>
                  <a:gd name="connsiteX1" fmla="*/ 263447 w 289518"/>
                  <a:gd name="connsiteY1" fmla="*/ 0 h 356841"/>
                  <a:gd name="connsiteX2" fmla="*/ 13088 w 289518"/>
                  <a:gd name="connsiteY2" fmla="*/ 356841 h 356841"/>
                  <a:gd name="connsiteX0" fmla="*/ 13088 w 270123"/>
                  <a:gd name="connsiteY0" fmla="*/ 356841 h 356841"/>
                  <a:gd name="connsiteX1" fmla="*/ 263447 w 270123"/>
                  <a:gd name="connsiteY1" fmla="*/ 0 h 356841"/>
                  <a:gd name="connsiteX2" fmla="*/ 13088 w 270123"/>
                  <a:gd name="connsiteY2" fmla="*/ 356841 h 356841"/>
                  <a:gd name="connsiteX0" fmla="*/ 13088 w 272865"/>
                  <a:gd name="connsiteY0" fmla="*/ 356841 h 356841"/>
                  <a:gd name="connsiteX1" fmla="*/ 263447 w 272865"/>
                  <a:gd name="connsiteY1" fmla="*/ 0 h 356841"/>
                  <a:gd name="connsiteX2" fmla="*/ 13088 w 272865"/>
                  <a:gd name="connsiteY2" fmla="*/ 356841 h 356841"/>
                  <a:gd name="connsiteX0" fmla="*/ 13088 w 271938"/>
                  <a:gd name="connsiteY0" fmla="*/ 356841 h 356841"/>
                  <a:gd name="connsiteX1" fmla="*/ 263447 w 271938"/>
                  <a:gd name="connsiteY1" fmla="*/ 0 h 356841"/>
                  <a:gd name="connsiteX2" fmla="*/ 13088 w 271938"/>
                  <a:gd name="connsiteY2" fmla="*/ 356841 h 356841"/>
                  <a:gd name="connsiteX0" fmla="*/ 20104 w 278954"/>
                  <a:gd name="connsiteY0" fmla="*/ 356841 h 356841"/>
                  <a:gd name="connsiteX1" fmla="*/ 270463 w 278954"/>
                  <a:gd name="connsiteY1" fmla="*/ 0 h 356841"/>
                  <a:gd name="connsiteX2" fmla="*/ 20104 w 278954"/>
                  <a:gd name="connsiteY2" fmla="*/ 356841 h 3568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78954" h="356841">
                    <a:moveTo>
                      <a:pt x="20104" y="356841"/>
                    </a:moveTo>
                    <a:cubicBezTo>
                      <a:pt x="-77079" y="149970"/>
                      <a:pt x="206209" y="159850"/>
                      <a:pt x="270463" y="0"/>
                    </a:cubicBezTo>
                    <a:cubicBezTo>
                      <a:pt x="339386" y="211204"/>
                      <a:pt x="-35586" y="165304"/>
                      <a:pt x="20104" y="35684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41" name="Полилиния 40"/>
              <p:cNvSpPr/>
              <p:nvPr userDrawn="1"/>
            </p:nvSpPr>
            <p:spPr>
              <a:xfrm>
                <a:off x="6983135" y="-539614"/>
                <a:ext cx="322358" cy="421145"/>
              </a:xfrm>
              <a:custGeom>
                <a:avLst/>
                <a:gdLst>
                  <a:gd name="connsiteX0" fmla="*/ 0 w 302931"/>
                  <a:gd name="connsiteY0" fmla="*/ 241222 h 297320"/>
                  <a:gd name="connsiteX1" fmla="*/ 302931 w 302931"/>
                  <a:gd name="connsiteY1" fmla="*/ 0 h 297320"/>
                  <a:gd name="connsiteX2" fmla="*/ 50489 w 302931"/>
                  <a:gd name="connsiteY2" fmla="*/ 297320 h 297320"/>
                  <a:gd name="connsiteX3" fmla="*/ 0 w 302931"/>
                  <a:gd name="connsiteY3" fmla="*/ 241222 h 297320"/>
                  <a:gd name="connsiteX0" fmla="*/ 0 w 313312"/>
                  <a:gd name="connsiteY0" fmla="*/ 241222 h 297320"/>
                  <a:gd name="connsiteX1" fmla="*/ 302931 w 313312"/>
                  <a:gd name="connsiteY1" fmla="*/ 0 h 297320"/>
                  <a:gd name="connsiteX2" fmla="*/ 50489 w 313312"/>
                  <a:gd name="connsiteY2" fmla="*/ 297320 h 297320"/>
                  <a:gd name="connsiteX3" fmla="*/ 0 w 313312"/>
                  <a:gd name="connsiteY3" fmla="*/ 241222 h 297320"/>
                  <a:gd name="connsiteX0" fmla="*/ 0 w 311482"/>
                  <a:gd name="connsiteY0" fmla="*/ 241222 h 297320"/>
                  <a:gd name="connsiteX1" fmla="*/ 302931 w 311482"/>
                  <a:gd name="connsiteY1" fmla="*/ 0 h 297320"/>
                  <a:gd name="connsiteX2" fmla="*/ 50489 w 311482"/>
                  <a:gd name="connsiteY2" fmla="*/ 297320 h 297320"/>
                  <a:gd name="connsiteX3" fmla="*/ 0 w 311482"/>
                  <a:gd name="connsiteY3" fmla="*/ 241222 h 297320"/>
                  <a:gd name="connsiteX0" fmla="*/ 0 w 311482"/>
                  <a:gd name="connsiteY0" fmla="*/ 241222 h 297320"/>
                  <a:gd name="connsiteX1" fmla="*/ 302931 w 311482"/>
                  <a:gd name="connsiteY1" fmla="*/ 0 h 297320"/>
                  <a:gd name="connsiteX2" fmla="*/ 50489 w 311482"/>
                  <a:gd name="connsiteY2" fmla="*/ 297320 h 297320"/>
                  <a:gd name="connsiteX3" fmla="*/ 0 w 311482"/>
                  <a:gd name="connsiteY3" fmla="*/ 241222 h 297320"/>
                  <a:gd name="connsiteX0" fmla="*/ 0 w 311482"/>
                  <a:gd name="connsiteY0" fmla="*/ 241222 h 297320"/>
                  <a:gd name="connsiteX1" fmla="*/ 302931 w 311482"/>
                  <a:gd name="connsiteY1" fmla="*/ 0 h 297320"/>
                  <a:gd name="connsiteX2" fmla="*/ 50489 w 311482"/>
                  <a:gd name="connsiteY2" fmla="*/ 297320 h 297320"/>
                  <a:gd name="connsiteX3" fmla="*/ 0 w 311482"/>
                  <a:gd name="connsiteY3" fmla="*/ 241222 h 297320"/>
                  <a:gd name="connsiteX0" fmla="*/ 0 w 311133"/>
                  <a:gd name="connsiteY0" fmla="*/ 241222 h 421145"/>
                  <a:gd name="connsiteX1" fmla="*/ 302931 w 311133"/>
                  <a:gd name="connsiteY1" fmla="*/ 0 h 421145"/>
                  <a:gd name="connsiteX2" fmla="*/ 36201 w 311133"/>
                  <a:gd name="connsiteY2" fmla="*/ 421145 h 421145"/>
                  <a:gd name="connsiteX3" fmla="*/ 0 w 311133"/>
                  <a:gd name="connsiteY3" fmla="*/ 241222 h 421145"/>
                  <a:gd name="connsiteX0" fmla="*/ 0 w 309409"/>
                  <a:gd name="connsiteY0" fmla="*/ 241222 h 421145"/>
                  <a:gd name="connsiteX1" fmla="*/ 302931 w 309409"/>
                  <a:gd name="connsiteY1" fmla="*/ 0 h 421145"/>
                  <a:gd name="connsiteX2" fmla="*/ 36201 w 309409"/>
                  <a:gd name="connsiteY2" fmla="*/ 421145 h 421145"/>
                  <a:gd name="connsiteX3" fmla="*/ 0 w 309409"/>
                  <a:gd name="connsiteY3" fmla="*/ 241222 h 421145"/>
                  <a:gd name="connsiteX0" fmla="*/ 8869 w 282077"/>
                  <a:gd name="connsiteY0" fmla="*/ 421145 h 421145"/>
                  <a:gd name="connsiteX1" fmla="*/ 275599 w 282077"/>
                  <a:gd name="connsiteY1" fmla="*/ 0 h 421145"/>
                  <a:gd name="connsiteX2" fmla="*/ 8869 w 282077"/>
                  <a:gd name="connsiteY2" fmla="*/ 421145 h 421145"/>
                  <a:gd name="connsiteX0" fmla="*/ 8869 w 282077"/>
                  <a:gd name="connsiteY0" fmla="*/ 421145 h 421145"/>
                  <a:gd name="connsiteX1" fmla="*/ 275599 w 282077"/>
                  <a:gd name="connsiteY1" fmla="*/ 0 h 421145"/>
                  <a:gd name="connsiteX2" fmla="*/ 8869 w 282077"/>
                  <a:gd name="connsiteY2" fmla="*/ 421145 h 421145"/>
                  <a:gd name="connsiteX0" fmla="*/ 8869 w 282077"/>
                  <a:gd name="connsiteY0" fmla="*/ 421145 h 421145"/>
                  <a:gd name="connsiteX1" fmla="*/ 275599 w 282077"/>
                  <a:gd name="connsiteY1" fmla="*/ 0 h 421145"/>
                  <a:gd name="connsiteX2" fmla="*/ 8869 w 282077"/>
                  <a:gd name="connsiteY2" fmla="*/ 421145 h 421145"/>
                  <a:gd name="connsiteX0" fmla="*/ 8869 w 282077"/>
                  <a:gd name="connsiteY0" fmla="*/ 421145 h 421145"/>
                  <a:gd name="connsiteX1" fmla="*/ 275599 w 282077"/>
                  <a:gd name="connsiteY1" fmla="*/ 0 h 421145"/>
                  <a:gd name="connsiteX2" fmla="*/ 8869 w 282077"/>
                  <a:gd name="connsiteY2" fmla="*/ 421145 h 421145"/>
                  <a:gd name="connsiteX0" fmla="*/ 12473 w 285681"/>
                  <a:gd name="connsiteY0" fmla="*/ 421145 h 421145"/>
                  <a:gd name="connsiteX1" fmla="*/ 279203 w 285681"/>
                  <a:gd name="connsiteY1" fmla="*/ 0 h 421145"/>
                  <a:gd name="connsiteX2" fmla="*/ 12473 w 285681"/>
                  <a:gd name="connsiteY2" fmla="*/ 421145 h 421145"/>
                  <a:gd name="connsiteX0" fmla="*/ 22697 w 295905"/>
                  <a:gd name="connsiteY0" fmla="*/ 421145 h 421145"/>
                  <a:gd name="connsiteX1" fmla="*/ 289427 w 295905"/>
                  <a:gd name="connsiteY1" fmla="*/ 0 h 421145"/>
                  <a:gd name="connsiteX2" fmla="*/ 22697 w 295905"/>
                  <a:gd name="connsiteY2" fmla="*/ 421145 h 421145"/>
                  <a:gd name="connsiteX0" fmla="*/ 22697 w 298441"/>
                  <a:gd name="connsiteY0" fmla="*/ 421145 h 421145"/>
                  <a:gd name="connsiteX1" fmla="*/ 289427 w 298441"/>
                  <a:gd name="connsiteY1" fmla="*/ 0 h 421145"/>
                  <a:gd name="connsiteX2" fmla="*/ 22697 w 298441"/>
                  <a:gd name="connsiteY2" fmla="*/ 421145 h 421145"/>
                  <a:gd name="connsiteX0" fmla="*/ 22697 w 299179"/>
                  <a:gd name="connsiteY0" fmla="*/ 421145 h 421145"/>
                  <a:gd name="connsiteX1" fmla="*/ 289427 w 299179"/>
                  <a:gd name="connsiteY1" fmla="*/ 0 h 421145"/>
                  <a:gd name="connsiteX2" fmla="*/ 22697 w 299179"/>
                  <a:gd name="connsiteY2" fmla="*/ 421145 h 421145"/>
                  <a:gd name="connsiteX0" fmla="*/ 46738 w 323220"/>
                  <a:gd name="connsiteY0" fmla="*/ 421145 h 421145"/>
                  <a:gd name="connsiteX1" fmla="*/ 313468 w 323220"/>
                  <a:gd name="connsiteY1" fmla="*/ 0 h 421145"/>
                  <a:gd name="connsiteX2" fmla="*/ 46738 w 323220"/>
                  <a:gd name="connsiteY2" fmla="*/ 421145 h 421145"/>
                  <a:gd name="connsiteX0" fmla="*/ 46738 w 322358"/>
                  <a:gd name="connsiteY0" fmla="*/ 421145 h 421145"/>
                  <a:gd name="connsiteX1" fmla="*/ 313468 w 322358"/>
                  <a:gd name="connsiteY1" fmla="*/ 0 h 421145"/>
                  <a:gd name="connsiteX2" fmla="*/ 46738 w 322358"/>
                  <a:gd name="connsiteY2" fmla="*/ 421145 h 421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22358" h="421145">
                    <a:moveTo>
                      <a:pt x="46738" y="421145"/>
                    </a:moveTo>
                    <a:cubicBezTo>
                      <a:pt x="-124824" y="241031"/>
                      <a:pt x="224558" y="195151"/>
                      <a:pt x="313468" y="0"/>
                    </a:cubicBezTo>
                    <a:cubicBezTo>
                      <a:pt x="387989" y="245101"/>
                      <a:pt x="-32768" y="193087"/>
                      <a:pt x="46738" y="421145"/>
                    </a:cubicBezTo>
                    <a:close/>
                  </a:path>
                </a:pathLst>
              </a:custGeom>
              <a:solidFill>
                <a:srgbClr val="00B0F0"/>
              </a:solidFill>
              <a:ln>
                <a:noFill/>
              </a:ln>
              <a:effectLst>
                <a:outerShdw blurRad="215900" dist="38100" algn="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grpSp>
          <p:nvGrpSpPr>
            <p:cNvPr id="21" name="Группа 20"/>
            <p:cNvGrpSpPr/>
            <p:nvPr userDrawn="1"/>
          </p:nvGrpSpPr>
          <p:grpSpPr>
            <a:xfrm flipH="1">
              <a:off x="267448" y="237846"/>
              <a:ext cx="482992" cy="498081"/>
              <a:chOff x="1708177" y="1798141"/>
              <a:chExt cx="1852825" cy="1910708"/>
            </a:xfrm>
            <a:gradFill flip="none" rotWithShape="1">
              <a:gsLst>
                <a:gs pos="17000">
                  <a:srgbClr val="FFFF00"/>
                </a:gs>
                <a:gs pos="100000">
                  <a:schemeClr val="accent4">
                    <a:lumMod val="60000"/>
                    <a:lumOff val="40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</p:grpSpPr>
          <p:sp>
            <p:nvSpPr>
              <p:cNvPr id="22" name="Полилиния 21"/>
              <p:cNvSpPr/>
              <p:nvPr/>
            </p:nvSpPr>
            <p:spPr>
              <a:xfrm>
                <a:off x="2626357" y="2748564"/>
                <a:ext cx="45719" cy="960285"/>
              </a:xfrm>
              <a:custGeom>
                <a:avLst/>
                <a:gdLst>
                  <a:gd name="connsiteX0" fmla="*/ 47625 w 47625"/>
                  <a:gd name="connsiteY0" fmla="*/ 0 h 1331119"/>
                  <a:gd name="connsiteX1" fmla="*/ 47625 w 47625"/>
                  <a:gd name="connsiteY1" fmla="*/ 1331119 h 1331119"/>
                  <a:gd name="connsiteX2" fmla="*/ 0 w 47625"/>
                  <a:gd name="connsiteY2" fmla="*/ 1331119 h 1331119"/>
                  <a:gd name="connsiteX0" fmla="*/ 0 w 0"/>
                  <a:gd name="connsiteY0" fmla="*/ 0 h 1331119"/>
                  <a:gd name="connsiteX1" fmla="*/ 0 w 0"/>
                  <a:gd name="connsiteY1" fmla="*/ 1331119 h 13311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h="1331119">
                    <a:moveTo>
                      <a:pt x="0" y="0"/>
                    </a:moveTo>
                    <a:lnTo>
                      <a:pt x="0" y="1331119"/>
                    </a:lnTo>
                  </a:path>
                </a:pathLst>
              </a:custGeom>
              <a:grpFill/>
              <a:ln w="3175">
                <a:gradFill flip="none" rotWithShape="1">
                  <a:gsLst>
                    <a:gs pos="13000">
                      <a:srgbClr val="FFFF00"/>
                    </a:gs>
                    <a:gs pos="100000">
                      <a:srgbClr val="FFC000"/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lvl="0" algn="ctr"/>
                <a:endParaRPr lang="ru-RU"/>
              </a:p>
            </p:txBody>
          </p:sp>
          <p:grpSp>
            <p:nvGrpSpPr>
              <p:cNvPr id="23" name="Группа 22"/>
              <p:cNvGrpSpPr/>
              <p:nvPr/>
            </p:nvGrpSpPr>
            <p:grpSpPr>
              <a:xfrm>
                <a:off x="1708177" y="1798141"/>
                <a:ext cx="1852825" cy="1106955"/>
                <a:chOff x="1708177" y="1798141"/>
                <a:chExt cx="1852825" cy="1106955"/>
              </a:xfrm>
              <a:grpFill/>
            </p:grpSpPr>
            <p:sp>
              <p:nvSpPr>
                <p:cNvPr id="24" name="Полилиния 23"/>
                <p:cNvSpPr/>
                <p:nvPr/>
              </p:nvSpPr>
              <p:spPr>
                <a:xfrm>
                  <a:off x="2620370" y="1933433"/>
                  <a:ext cx="19834" cy="832540"/>
                </a:xfrm>
                <a:custGeom>
                  <a:avLst/>
                  <a:gdLst>
                    <a:gd name="connsiteX0" fmla="*/ 13648 w 13648"/>
                    <a:gd name="connsiteY0" fmla="*/ 832513 h 832513"/>
                    <a:gd name="connsiteX1" fmla="*/ 0 w 13648"/>
                    <a:gd name="connsiteY1" fmla="*/ 0 h 832513"/>
                    <a:gd name="connsiteX2" fmla="*/ 13648 w 13648"/>
                    <a:gd name="connsiteY2" fmla="*/ 832513 h 832513"/>
                    <a:gd name="connsiteX0" fmla="*/ 13648 w 19834"/>
                    <a:gd name="connsiteY0" fmla="*/ 832513 h 891203"/>
                    <a:gd name="connsiteX1" fmla="*/ 0 w 19834"/>
                    <a:gd name="connsiteY1" fmla="*/ 0 h 891203"/>
                    <a:gd name="connsiteX2" fmla="*/ 13648 w 19834"/>
                    <a:gd name="connsiteY2" fmla="*/ 832513 h 891203"/>
                    <a:gd name="connsiteX0" fmla="*/ 13648 w 19834"/>
                    <a:gd name="connsiteY0" fmla="*/ 832513 h 832540"/>
                    <a:gd name="connsiteX1" fmla="*/ 0 w 19834"/>
                    <a:gd name="connsiteY1" fmla="*/ 0 h 832540"/>
                    <a:gd name="connsiteX2" fmla="*/ 13648 w 19834"/>
                    <a:gd name="connsiteY2" fmla="*/ 832513 h 8325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9834" h="832540">
                      <a:moveTo>
                        <a:pt x="13648" y="832513"/>
                      </a:moveTo>
                      <a:cubicBezTo>
                        <a:pt x="-4549" y="827962"/>
                        <a:pt x="4549" y="277504"/>
                        <a:pt x="0" y="0"/>
                      </a:cubicBezTo>
                      <a:cubicBezTo>
                        <a:pt x="4549" y="277504"/>
                        <a:pt x="31845" y="837064"/>
                        <a:pt x="13648" y="832513"/>
                      </a:cubicBezTo>
                      <a:close/>
                    </a:path>
                  </a:pathLst>
                </a:custGeom>
                <a:grpFill/>
                <a:ln w="3175">
                  <a:gradFill flip="none" rotWithShape="1">
                    <a:gsLst>
                      <a:gs pos="13000">
                        <a:srgbClr val="FFFF00"/>
                      </a:gs>
                      <a:gs pos="100000">
                        <a:srgbClr val="FFC000"/>
                      </a:gs>
                    </a:gsLst>
                    <a:path path="circle">
                      <a:fillToRect l="100000" t="100000"/>
                    </a:path>
                    <a:tileRect r="-100000" b="-100000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lvl="0" algn="ctr"/>
                  <a:endParaRPr lang="ru-RU"/>
                </a:p>
              </p:txBody>
            </p:sp>
            <p:sp>
              <p:nvSpPr>
                <p:cNvPr id="25" name="Полилиния 24"/>
                <p:cNvSpPr/>
                <p:nvPr/>
              </p:nvSpPr>
              <p:spPr>
                <a:xfrm>
                  <a:off x="2647773" y="2009775"/>
                  <a:ext cx="369271" cy="731150"/>
                </a:xfrm>
                <a:custGeom>
                  <a:avLst/>
                  <a:gdLst>
                    <a:gd name="connsiteX0" fmla="*/ 0 w 385763"/>
                    <a:gd name="connsiteY0" fmla="*/ 719138 h 719138"/>
                    <a:gd name="connsiteX1" fmla="*/ 385763 w 385763"/>
                    <a:gd name="connsiteY1" fmla="*/ 0 h 719138"/>
                    <a:gd name="connsiteX2" fmla="*/ 0 w 385763"/>
                    <a:gd name="connsiteY2" fmla="*/ 719138 h 719138"/>
                    <a:gd name="connsiteX0" fmla="*/ 1423 w 387186"/>
                    <a:gd name="connsiteY0" fmla="*/ 719138 h 719475"/>
                    <a:gd name="connsiteX1" fmla="*/ 387186 w 387186"/>
                    <a:gd name="connsiteY1" fmla="*/ 0 h 719475"/>
                    <a:gd name="connsiteX2" fmla="*/ 1423 w 387186"/>
                    <a:gd name="connsiteY2" fmla="*/ 719138 h 719475"/>
                    <a:gd name="connsiteX0" fmla="*/ 1041 w 370135"/>
                    <a:gd name="connsiteY0" fmla="*/ 731044 h 731269"/>
                    <a:gd name="connsiteX1" fmla="*/ 370135 w 370135"/>
                    <a:gd name="connsiteY1" fmla="*/ 0 h 731269"/>
                    <a:gd name="connsiteX2" fmla="*/ 1041 w 370135"/>
                    <a:gd name="connsiteY2" fmla="*/ 731044 h 731269"/>
                    <a:gd name="connsiteX0" fmla="*/ 177 w 369271"/>
                    <a:gd name="connsiteY0" fmla="*/ 731044 h 731150"/>
                    <a:gd name="connsiteX1" fmla="*/ 369271 w 369271"/>
                    <a:gd name="connsiteY1" fmla="*/ 0 h 731150"/>
                    <a:gd name="connsiteX2" fmla="*/ 177 w 369271"/>
                    <a:gd name="connsiteY2" fmla="*/ 731044 h 7311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369271" h="731150">
                      <a:moveTo>
                        <a:pt x="177" y="731044"/>
                      </a:moveTo>
                      <a:cubicBezTo>
                        <a:pt x="-9349" y="720726"/>
                        <a:pt x="369271" y="0"/>
                        <a:pt x="369271" y="0"/>
                      </a:cubicBezTo>
                      <a:cubicBezTo>
                        <a:pt x="369271" y="0"/>
                        <a:pt x="9703" y="741362"/>
                        <a:pt x="177" y="731044"/>
                      </a:cubicBezTo>
                      <a:close/>
                    </a:path>
                  </a:pathLst>
                </a:custGeom>
                <a:grpFill/>
                <a:ln w="3175">
                  <a:gradFill flip="none" rotWithShape="1">
                    <a:gsLst>
                      <a:gs pos="13000">
                        <a:srgbClr val="FFFF00"/>
                      </a:gs>
                      <a:gs pos="100000">
                        <a:srgbClr val="FFC000"/>
                      </a:gs>
                    </a:gsLst>
                    <a:path path="circle">
                      <a:fillToRect l="100000" t="100000"/>
                    </a:path>
                    <a:tileRect r="-100000" b="-100000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lvl="0" algn="ctr"/>
                  <a:endParaRPr lang="ru-RU"/>
                </a:p>
              </p:txBody>
            </p:sp>
            <p:sp>
              <p:nvSpPr>
                <p:cNvPr id="26" name="Полилиния 25"/>
                <p:cNvSpPr/>
                <p:nvPr/>
              </p:nvSpPr>
              <p:spPr>
                <a:xfrm flipH="1">
                  <a:off x="2257998" y="2011116"/>
                  <a:ext cx="369271" cy="731150"/>
                </a:xfrm>
                <a:custGeom>
                  <a:avLst/>
                  <a:gdLst>
                    <a:gd name="connsiteX0" fmla="*/ 0 w 385763"/>
                    <a:gd name="connsiteY0" fmla="*/ 719138 h 719138"/>
                    <a:gd name="connsiteX1" fmla="*/ 385763 w 385763"/>
                    <a:gd name="connsiteY1" fmla="*/ 0 h 719138"/>
                    <a:gd name="connsiteX2" fmla="*/ 0 w 385763"/>
                    <a:gd name="connsiteY2" fmla="*/ 719138 h 719138"/>
                    <a:gd name="connsiteX0" fmla="*/ 1423 w 387186"/>
                    <a:gd name="connsiteY0" fmla="*/ 719138 h 719475"/>
                    <a:gd name="connsiteX1" fmla="*/ 387186 w 387186"/>
                    <a:gd name="connsiteY1" fmla="*/ 0 h 719475"/>
                    <a:gd name="connsiteX2" fmla="*/ 1423 w 387186"/>
                    <a:gd name="connsiteY2" fmla="*/ 719138 h 719475"/>
                    <a:gd name="connsiteX0" fmla="*/ 1041 w 370135"/>
                    <a:gd name="connsiteY0" fmla="*/ 731044 h 731269"/>
                    <a:gd name="connsiteX1" fmla="*/ 370135 w 370135"/>
                    <a:gd name="connsiteY1" fmla="*/ 0 h 731269"/>
                    <a:gd name="connsiteX2" fmla="*/ 1041 w 370135"/>
                    <a:gd name="connsiteY2" fmla="*/ 731044 h 731269"/>
                    <a:gd name="connsiteX0" fmla="*/ 177 w 369271"/>
                    <a:gd name="connsiteY0" fmla="*/ 731044 h 731150"/>
                    <a:gd name="connsiteX1" fmla="*/ 369271 w 369271"/>
                    <a:gd name="connsiteY1" fmla="*/ 0 h 731150"/>
                    <a:gd name="connsiteX2" fmla="*/ 177 w 369271"/>
                    <a:gd name="connsiteY2" fmla="*/ 731044 h 7311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369271" h="731150">
                      <a:moveTo>
                        <a:pt x="177" y="731044"/>
                      </a:moveTo>
                      <a:cubicBezTo>
                        <a:pt x="-9349" y="720726"/>
                        <a:pt x="369271" y="0"/>
                        <a:pt x="369271" y="0"/>
                      </a:cubicBezTo>
                      <a:cubicBezTo>
                        <a:pt x="369271" y="0"/>
                        <a:pt x="9703" y="741362"/>
                        <a:pt x="177" y="731044"/>
                      </a:cubicBezTo>
                      <a:close/>
                    </a:path>
                  </a:pathLst>
                </a:custGeom>
                <a:grpFill/>
                <a:ln w="3175">
                  <a:gradFill flip="none" rotWithShape="1">
                    <a:gsLst>
                      <a:gs pos="13000">
                        <a:srgbClr val="FFFF00"/>
                      </a:gs>
                      <a:gs pos="100000">
                        <a:srgbClr val="FFC000"/>
                      </a:gs>
                    </a:gsLst>
                    <a:path path="circle">
                      <a:fillToRect l="100000" t="100000"/>
                    </a:path>
                    <a:tileRect r="-100000" b="-100000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lvl="0" algn="ctr"/>
                  <a:endParaRPr lang="ru-RU"/>
                </a:p>
              </p:txBody>
            </p:sp>
            <p:sp>
              <p:nvSpPr>
                <p:cNvPr id="27" name="Полилиния 26"/>
                <p:cNvSpPr/>
                <p:nvPr/>
              </p:nvSpPr>
              <p:spPr>
                <a:xfrm>
                  <a:off x="2031207" y="2212181"/>
                  <a:ext cx="569420" cy="528638"/>
                </a:xfrm>
                <a:custGeom>
                  <a:avLst/>
                  <a:gdLst>
                    <a:gd name="connsiteX0" fmla="*/ 569119 w 569119"/>
                    <a:gd name="connsiteY0" fmla="*/ 528638 h 528638"/>
                    <a:gd name="connsiteX1" fmla="*/ 0 w 569119"/>
                    <a:gd name="connsiteY1" fmla="*/ 0 h 528638"/>
                    <a:gd name="connsiteX2" fmla="*/ 569119 w 569119"/>
                    <a:gd name="connsiteY2" fmla="*/ 528638 h 528638"/>
                    <a:gd name="connsiteX0" fmla="*/ 569119 w 569676"/>
                    <a:gd name="connsiteY0" fmla="*/ 528638 h 529043"/>
                    <a:gd name="connsiteX1" fmla="*/ 0 w 569676"/>
                    <a:gd name="connsiteY1" fmla="*/ 0 h 529043"/>
                    <a:gd name="connsiteX2" fmla="*/ 569119 w 569676"/>
                    <a:gd name="connsiteY2" fmla="*/ 528638 h 529043"/>
                    <a:gd name="connsiteX0" fmla="*/ 569119 w 569420"/>
                    <a:gd name="connsiteY0" fmla="*/ 528638 h 528638"/>
                    <a:gd name="connsiteX1" fmla="*/ 0 w 569420"/>
                    <a:gd name="connsiteY1" fmla="*/ 0 h 528638"/>
                    <a:gd name="connsiteX2" fmla="*/ 569119 w 569420"/>
                    <a:gd name="connsiteY2" fmla="*/ 528638 h 5286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569420" h="528638">
                      <a:moveTo>
                        <a:pt x="569119" y="528638"/>
                      </a:moveTo>
                      <a:lnTo>
                        <a:pt x="0" y="0"/>
                      </a:lnTo>
                      <a:cubicBezTo>
                        <a:pt x="189706" y="176213"/>
                        <a:pt x="581819" y="516732"/>
                        <a:pt x="569119" y="528638"/>
                      </a:cubicBezTo>
                      <a:close/>
                    </a:path>
                  </a:pathLst>
                </a:custGeom>
                <a:grpFill/>
                <a:ln w="3175">
                  <a:gradFill flip="none" rotWithShape="1">
                    <a:gsLst>
                      <a:gs pos="13000">
                        <a:srgbClr val="FFFF00"/>
                      </a:gs>
                      <a:gs pos="100000">
                        <a:srgbClr val="FFC000"/>
                      </a:gs>
                    </a:gsLst>
                    <a:path path="circle">
                      <a:fillToRect l="100000" t="100000"/>
                    </a:path>
                    <a:tileRect r="-100000" b="-100000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lvl="0" algn="ctr"/>
                  <a:endParaRPr lang="ru-RU"/>
                </a:p>
              </p:txBody>
            </p:sp>
            <p:sp>
              <p:nvSpPr>
                <p:cNvPr id="28" name="Полилиния 27"/>
                <p:cNvSpPr/>
                <p:nvPr/>
              </p:nvSpPr>
              <p:spPr>
                <a:xfrm flipH="1">
                  <a:off x="2680537" y="2215487"/>
                  <a:ext cx="569420" cy="528638"/>
                </a:xfrm>
                <a:custGeom>
                  <a:avLst/>
                  <a:gdLst>
                    <a:gd name="connsiteX0" fmla="*/ 569119 w 569119"/>
                    <a:gd name="connsiteY0" fmla="*/ 528638 h 528638"/>
                    <a:gd name="connsiteX1" fmla="*/ 0 w 569119"/>
                    <a:gd name="connsiteY1" fmla="*/ 0 h 528638"/>
                    <a:gd name="connsiteX2" fmla="*/ 569119 w 569119"/>
                    <a:gd name="connsiteY2" fmla="*/ 528638 h 528638"/>
                    <a:gd name="connsiteX0" fmla="*/ 569119 w 569676"/>
                    <a:gd name="connsiteY0" fmla="*/ 528638 h 529043"/>
                    <a:gd name="connsiteX1" fmla="*/ 0 w 569676"/>
                    <a:gd name="connsiteY1" fmla="*/ 0 h 529043"/>
                    <a:gd name="connsiteX2" fmla="*/ 569119 w 569676"/>
                    <a:gd name="connsiteY2" fmla="*/ 528638 h 529043"/>
                    <a:gd name="connsiteX0" fmla="*/ 569119 w 569420"/>
                    <a:gd name="connsiteY0" fmla="*/ 528638 h 528638"/>
                    <a:gd name="connsiteX1" fmla="*/ 0 w 569420"/>
                    <a:gd name="connsiteY1" fmla="*/ 0 h 528638"/>
                    <a:gd name="connsiteX2" fmla="*/ 569119 w 569420"/>
                    <a:gd name="connsiteY2" fmla="*/ 528638 h 5286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569420" h="528638">
                      <a:moveTo>
                        <a:pt x="569119" y="528638"/>
                      </a:moveTo>
                      <a:lnTo>
                        <a:pt x="0" y="0"/>
                      </a:lnTo>
                      <a:cubicBezTo>
                        <a:pt x="189706" y="176213"/>
                        <a:pt x="581819" y="516732"/>
                        <a:pt x="569119" y="528638"/>
                      </a:cubicBezTo>
                      <a:close/>
                    </a:path>
                  </a:pathLst>
                </a:custGeom>
                <a:grpFill/>
                <a:ln w="3175">
                  <a:gradFill flip="none" rotWithShape="1">
                    <a:gsLst>
                      <a:gs pos="13000">
                        <a:srgbClr val="FFFF00"/>
                      </a:gs>
                      <a:gs pos="100000">
                        <a:srgbClr val="FFC000"/>
                      </a:gs>
                    </a:gsLst>
                    <a:path path="circle">
                      <a:fillToRect l="100000" t="100000"/>
                    </a:path>
                    <a:tileRect r="-100000" b="-100000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lvl="0" algn="ctr"/>
                  <a:endParaRPr lang="ru-RU"/>
                </a:p>
              </p:txBody>
            </p:sp>
            <p:sp>
              <p:nvSpPr>
                <p:cNvPr id="29" name="Полилиния 28"/>
                <p:cNvSpPr/>
                <p:nvPr/>
              </p:nvSpPr>
              <p:spPr>
                <a:xfrm rot="20280740">
                  <a:off x="1972322" y="2366934"/>
                  <a:ext cx="569420" cy="528638"/>
                </a:xfrm>
                <a:custGeom>
                  <a:avLst/>
                  <a:gdLst>
                    <a:gd name="connsiteX0" fmla="*/ 569119 w 569119"/>
                    <a:gd name="connsiteY0" fmla="*/ 528638 h 528638"/>
                    <a:gd name="connsiteX1" fmla="*/ 0 w 569119"/>
                    <a:gd name="connsiteY1" fmla="*/ 0 h 528638"/>
                    <a:gd name="connsiteX2" fmla="*/ 569119 w 569119"/>
                    <a:gd name="connsiteY2" fmla="*/ 528638 h 528638"/>
                    <a:gd name="connsiteX0" fmla="*/ 569119 w 569676"/>
                    <a:gd name="connsiteY0" fmla="*/ 528638 h 529043"/>
                    <a:gd name="connsiteX1" fmla="*/ 0 w 569676"/>
                    <a:gd name="connsiteY1" fmla="*/ 0 h 529043"/>
                    <a:gd name="connsiteX2" fmla="*/ 569119 w 569676"/>
                    <a:gd name="connsiteY2" fmla="*/ 528638 h 529043"/>
                    <a:gd name="connsiteX0" fmla="*/ 569119 w 569420"/>
                    <a:gd name="connsiteY0" fmla="*/ 528638 h 528638"/>
                    <a:gd name="connsiteX1" fmla="*/ 0 w 569420"/>
                    <a:gd name="connsiteY1" fmla="*/ 0 h 528638"/>
                    <a:gd name="connsiteX2" fmla="*/ 569119 w 569420"/>
                    <a:gd name="connsiteY2" fmla="*/ 528638 h 5286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569420" h="528638">
                      <a:moveTo>
                        <a:pt x="569119" y="528638"/>
                      </a:moveTo>
                      <a:lnTo>
                        <a:pt x="0" y="0"/>
                      </a:lnTo>
                      <a:cubicBezTo>
                        <a:pt x="189706" y="176213"/>
                        <a:pt x="581819" y="516732"/>
                        <a:pt x="569119" y="528638"/>
                      </a:cubicBezTo>
                      <a:close/>
                    </a:path>
                  </a:pathLst>
                </a:custGeom>
                <a:grpFill/>
                <a:ln w="3175">
                  <a:gradFill flip="none" rotWithShape="1">
                    <a:gsLst>
                      <a:gs pos="13000">
                        <a:srgbClr val="FFFF00"/>
                      </a:gs>
                      <a:gs pos="100000">
                        <a:srgbClr val="FFC000"/>
                      </a:gs>
                    </a:gsLst>
                    <a:path path="circle">
                      <a:fillToRect l="100000" t="100000"/>
                    </a:path>
                    <a:tileRect r="-100000" b="-100000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lvl="0" algn="ctr"/>
                  <a:endParaRPr lang="ru-RU"/>
                </a:p>
              </p:txBody>
            </p:sp>
            <p:sp>
              <p:nvSpPr>
                <p:cNvPr id="30" name="Полилиния 29"/>
                <p:cNvSpPr/>
                <p:nvPr/>
              </p:nvSpPr>
              <p:spPr>
                <a:xfrm rot="1319260" flipH="1">
                  <a:off x="2729441" y="2376458"/>
                  <a:ext cx="569420" cy="528638"/>
                </a:xfrm>
                <a:custGeom>
                  <a:avLst/>
                  <a:gdLst>
                    <a:gd name="connsiteX0" fmla="*/ 569119 w 569119"/>
                    <a:gd name="connsiteY0" fmla="*/ 528638 h 528638"/>
                    <a:gd name="connsiteX1" fmla="*/ 0 w 569119"/>
                    <a:gd name="connsiteY1" fmla="*/ 0 h 528638"/>
                    <a:gd name="connsiteX2" fmla="*/ 569119 w 569119"/>
                    <a:gd name="connsiteY2" fmla="*/ 528638 h 528638"/>
                    <a:gd name="connsiteX0" fmla="*/ 569119 w 569676"/>
                    <a:gd name="connsiteY0" fmla="*/ 528638 h 529043"/>
                    <a:gd name="connsiteX1" fmla="*/ 0 w 569676"/>
                    <a:gd name="connsiteY1" fmla="*/ 0 h 529043"/>
                    <a:gd name="connsiteX2" fmla="*/ 569119 w 569676"/>
                    <a:gd name="connsiteY2" fmla="*/ 528638 h 529043"/>
                    <a:gd name="connsiteX0" fmla="*/ 569119 w 569420"/>
                    <a:gd name="connsiteY0" fmla="*/ 528638 h 528638"/>
                    <a:gd name="connsiteX1" fmla="*/ 0 w 569420"/>
                    <a:gd name="connsiteY1" fmla="*/ 0 h 528638"/>
                    <a:gd name="connsiteX2" fmla="*/ 569119 w 569420"/>
                    <a:gd name="connsiteY2" fmla="*/ 528638 h 5286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569420" h="528638">
                      <a:moveTo>
                        <a:pt x="569119" y="528638"/>
                      </a:moveTo>
                      <a:lnTo>
                        <a:pt x="0" y="0"/>
                      </a:lnTo>
                      <a:cubicBezTo>
                        <a:pt x="189706" y="176213"/>
                        <a:pt x="581819" y="516732"/>
                        <a:pt x="569119" y="528638"/>
                      </a:cubicBezTo>
                      <a:close/>
                    </a:path>
                  </a:pathLst>
                </a:custGeom>
                <a:grpFill/>
                <a:ln w="3175">
                  <a:gradFill flip="none" rotWithShape="1">
                    <a:gsLst>
                      <a:gs pos="13000">
                        <a:srgbClr val="FFFF00"/>
                      </a:gs>
                      <a:gs pos="100000">
                        <a:srgbClr val="FFC000"/>
                      </a:gs>
                    </a:gsLst>
                    <a:path path="circle">
                      <a:fillToRect l="100000" t="100000"/>
                    </a:path>
                    <a:tileRect r="-100000" b="-100000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lvl="0" algn="ctr"/>
                  <a:endParaRPr lang="ru-RU" dirty="0"/>
                </a:p>
              </p:txBody>
            </p:sp>
            <p:sp>
              <p:nvSpPr>
                <p:cNvPr id="31" name="Овал 30"/>
                <p:cNvSpPr/>
                <p:nvPr/>
              </p:nvSpPr>
              <p:spPr>
                <a:xfrm>
                  <a:off x="1708177" y="2375350"/>
                  <a:ext cx="172871" cy="172871"/>
                </a:xfrm>
                <a:prstGeom prst="ellipse">
                  <a:avLst/>
                </a:prstGeom>
                <a:grpFill/>
                <a:ln w="3175">
                  <a:gradFill flip="none" rotWithShape="1">
                    <a:gsLst>
                      <a:gs pos="13000">
                        <a:srgbClr val="FFFF00"/>
                      </a:gs>
                      <a:gs pos="100000">
                        <a:srgbClr val="FFC000"/>
                      </a:gs>
                    </a:gsLst>
                    <a:path path="circle">
                      <a:fillToRect l="100000" t="100000"/>
                    </a:path>
                    <a:tileRect r="-100000" b="-100000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lvl="0" algn="ctr"/>
                  <a:endParaRPr lang="ru-RU"/>
                </a:p>
              </p:txBody>
            </p:sp>
            <p:sp>
              <p:nvSpPr>
                <p:cNvPr id="32" name="Овал 31"/>
                <p:cNvSpPr/>
                <p:nvPr/>
              </p:nvSpPr>
              <p:spPr>
                <a:xfrm>
                  <a:off x="1883391" y="2096117"/>
                  <a:ext cx="172871" cy="172871"/>
                </a:xfrm>
                <a:prstGeom prst="ellipse">
                  <a:avLst/>
                </a:prstGeom>
                <a:grpFill/>
                <a:ln w="3175">
                  <a:gradFill flip="none" rotWithShape="1">
                    <a:gsLst>
                      <a:gs pos="13000">
                        <a:srgbClr val="FFFF00"/>
                      </a:gs>
                      <a:gs pos="100000">
                        <a:srgbClr val="FFC000"/>
                      </a:gs>
                    </a:gsLst>
                    <a:path path="circle">
                      <a:fillToRect l="100000" t="100000"/>
                    </a:path>
                    <a:tileRect r="-100000" b="-100000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lvl="0" algn="ctr"/>
                  <a:endParaRPr lang="ru-RU"/>
                </a:p>
              </p:txBody>
            </p:sp>
            <p:sp>
              <p:nvSpPr>
                <p:cNvPr id="33" name="Овал 32"/>
                <p:cNvSpPr/>
                <p:nvPr/>
              </p:nvSpPr>
              <p:spPr>
                <a:xfrm>
                  <a:off x="2149522" y="1884577"/>
                  <a:ext cx="172871" cy="172871"/>
                </a:xfrm>
                <a:prstGeom prst="ellipse">
                  <a:avLst/>
                </a:prstGeom>
                <a:grpFill/>
                <a:ln w="3175">
                  <a:gradFill flip="none" rotWithShape="1">
                    <a:gsLst>
                      <a:gs pos="13000">
                        <a:srgbClr val="FFFF00"/>
                      </a:gs>
                      <a:gs pos="100000">
                        <a:srgbClr val="FFC000"/>
                      </a:gs>
                    </a:gsLst>
                    <a:path path="circle">
                      <a:fillToRect l="100000" t="100000"/>
                    </a:path>
                    <a:tileRect r="-100000" b="-100000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lvl="0" algn="ctr"/>
                  <a:endParaRPr lang="ru-RU"/>
                </a:p>
              </p:txBody>
            </p:sp>
            <p:sp>
              <p:nvSpPr>
                <p:cNvPr id="34" name="Овал 33"/>
                <p:cNvSpPr/>
                <p:nvPr/>
              </p:nvSpPr>
              <p:spPr>
                <a:xfrm>
                  <a:off x="2533934" y="1798141"/>
                  <a:ext cx="172871" cy="172871"/>
                </a:xfrm>
                <a:prstGeom prst="ellipse">
                  <a:avLst/>
                </a:prstGeom>
                <a:grpFill/>
                <a:ln w="3175">
                  <a:gradFill flip="none" rotWithShape="1">
                    <a:gsLst>
                      <a:gs pos="13000">
                        <a:srgbClr val="FFFF00"/>
                      </a:gs>
                      <a:gs pos="100000">
                        <a:srgbClr val="FFC000"/>
                      </a:gs>
                    </a:gsLst>
                    <a:path path="circle">
                      <a:fillToRect l="100000" t="100000"/>
                    </a:path>
                    <a:tileRect r="-100000" b="-100000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lvl="0" algn="ctr"/>
                  <a:endParaRPr lang="ru-RU"/>
                </a:p>
              </p:txBody>
            </p:sp>
            <p:sp>
              <p:nvSpPr>
                <p:cNvPr id="35" name="Овал 34"/>
                <p:cNvSpPr/>
                <p:nvPr/>
              </p:nvSpPr>
              <p:spPr>
                <a:xfrm>
                  <a:off x="2935035" y="1884577"/>
                  <a:ext cx="172871" cy="172871"/>
                </a:xfrm>
                <a:prstGeom prst="ellipse">
                  <a:avLst/>
                </a:prstGeom>
                <a:grpFill/>
                <a:ln w="3175">
                  <a:gradFill flip="none" rotWithShape="1">
                    <a:gsLst>
                      <a:gs pos="13000">
                        <a:srgbClr val="FFFF00"/>
                      </a:gs>
                      <a:gs pos="100000">
                        <a:srgbClr val="FFC000"/>
                      </a:gs>
                    </a:gsLst>
                    <a:path path="circle">
                      <a:fillToRect l="100000" t="100000"/>
                    </a:path>
                    <a:tileRect r="-100000" b="-100000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lvl="0" algn="ctr"/>
                  <a:endParaRPr lang="ru-RU"/>
                </a:p>
              </p:txBody>
            </p:sp>
            <p:sp>
              <p:nvSpPr>
                <p:cNvPr id="36" name="Овал 35"/>
                <p:cNvSpPr/>
                <p:nvPr/>
              </p:nvSpPr>
              <p:spPr>
                <a:xfrm>
                  <a:off x="3210265" y="2096117"/>
                  <a:ext cx="172871" cy="172871"/>
                </a:xfrm>
                <a:prstGeom prst="ellipse">
                  <a:avLst/>
                </a:prstGeom>
                <a:grpFill/>
                <a:ln w="3175">
                  <a:gradFill flip="none" rotWithShape="1">
                    <a:gsLst>
                      <a:gs pos="13000">
                        <a:srgbClr val="FFFF00"/>
                      </a:gs>
                      <a:gs pos="100000">
                        <a:srgbClr val="FFC000"/>
                      </a:gs>
                    </a:gsLst>
                    <a:path path="circle">
                      <a:fillToRect l="100000" t="100000"/>
                    </a:path>
                    <a:tileRect r="-100000" b="-100000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lvl="0" algn="ctr"/>
                  <a:endParaRPr lang="ru-RU"/>
                </a:p>
              </p:txBody>
            </p:sp>
            <p:sp>
              <p:nvSpPr>
                <p:cNvPr id="37" name="Овал 36"/>
                <p:cNvSpPr/>
                <p:nvPr/>
              </p:nvSpPr>
              <p:spPr>
                <a:xfrm>
                  <a:off x="3388131" y="2375350"/>
                  <a:ext cx="172871" cy="172871"/>
                </a:xfrm>
                <a:prstGeom prst="ellipse">
                  <a:avLst/>
                </a:prstGeom>
                <a:grpFill/>
                <a:ln w="3175">
                  <a:gradFill flip="none" rotWithShape="1">
                    <a:gsLst>
                      <a:gs pos="13000">
                        <a:srgbClr val="FFFF00"/>
                      </a:gs>
                      <a:gs pos="100000">
                        <a:srgbClr val="FFC000"/>
                      </a:gs>
                    </a:gsLst>
                    <a:path path="circle">
                      <a:fillToRect l="100000" t="100000"/>
                    </a:path>
                    <a:tileRect r="-100000" b="-100000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lvl="0" algn="ctr"/>
                  <a:endParaRPr lang="ru-RU"/>
                </a:p>
              </p:txBody>
            </p:sp>
            <p:sp>
              <p:nvSpPr>
                <p:cNvPr id="38" name="Полилиния 37"/>
                <p:cNvSpPr/>
                <p:nvPr/>
              </p:nvSpPr>
              <p:spPr>
                <a:xfrm>
                  <a:off x="2564990" y="2687391"/>
                  <a:ext cx="151184" cy="93909"/>
                </a:xfrm>
                <a:custGeom>
                  <a:avLst/>
                  <a:gdLst>
                    <a:gd name="connsiteX0" fmla="*/ 75214 w 151184"/>
                    <a:gd name="connsiteY0" fmla="*/ 0 h 93909"/>
                    <a:gd name="connsiteX1" fmla="*/ 147621 w 151184"/>
                    <a:gd name="connsiteY1" fmla="*/ 47994 h 93909"/>
                    <a:gd name="connsiteX2" fmla="*/ 151184 w 151184"/>
                    <a:gd name="connsiteY2" fmla="*/ 65646 h 93909"/>
                    <a:gd name="connsiteX3" fmla="*/ 75816 w 151184"/>
                    <a:gd name="connsiteY3" fmla="*/ 93909 h 93909"/>
                    <a:gd name="connsiteX4" fmla="*/ 0 w 151184"/>
                    <a:gd name="connsiteY4" fmla="*/ 61898 h 93909"/>
                    <a:gd name="connsiteX5" fmla="*/ 2807 w 151184"/>
                    <a:gd name="connsiteY5" fmla="*/ 47994 h 93909"/>
                    <a:gd name="connsiteX6" fmla="*/ 75214 w 151184"/>
                    <a:gd name="connsiteY6" fmla="*/ 0 h 939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51184" h="93909">
                      <a:moveTo>
                        <a:pt x="75214" y="0"/>
                      </a:moveTo>
                      <a:cubicBezTo>
                        <a:pt x="107764" y="0"/>
                        <a:pt x="135691" y="19790"/>
                        <a:pt x="147621" y="47994"/>
                      </a:cubicBezTo>
                      <a:lnTo>
                        <a:pt x="151184" y="65646"/>
                      </a:lnTo>
                      <a:lnTo>
                        <a:pt x="75816" y="93909"/>
                      </a:lnTo>
                      <a:lnTo>
                        <a:pt x="0" y="61898"/>
                      </a:lnTo>
                      <a:lnTo>
                        <a:pt x="2807" y="47994"/>
                      </a:lnTo>
                      <a:cubicBezTo>
                        <a:pt x="14737" y="19790"/>
                        <a:pt x="42664" y="0"/>
                        <a:pt x="75214" y="0"/>
                      </a:cubicBezTo>
                      <a:close/>
                    </a:path>
                  </a:pathLst>
                </a:custGeom>
                <a:grpFill/>
                <a:ln w="3175">
                  <a:gradFill flip="none" rotWithShape="1">
                    <a:gsLst>
                      <a:gs pos="13000">
                        <a:srgbClr val="FFFF00"/>
                      </a:gs>
                      <a:gs pos="100000">
                        <a:srgbClr val="FFC000"/>
                      </a:gs>
                    </a:gsLst>
                    <a:path path="circle">
                      <a:fillToRect l="100000" t="100000"/>
                    </a:path>
                    <a:tileRect r="-100000" b="-100000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lvl="0" algn="ctr"/>
                  <a:endParaRPr lang="ru-RU"/>
                </a:p>
              </p:txBody>
            </p:sp>
          </p:grpSp>
        </p:grpSp>
      </p:grpSp>
      <p:sp>
        <p:nvSpPr>
          <p:cNvPr id="42" name="Прямоугольник 41"/>
          <p:cNvSpPr/>
          <p:nvPr userDrawn="1"/>
        </p:nvSpPr>
        <p:spPr>
          <a:xfrm>
            <a:off x="523442" y="596037"/>
            <a:ext cx="5925602" cy="1979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85000"/>
              </a:lnSpc>
            </a:pPr>
            <a:r>
              <a:rPr lang="ru-RU" sz="800" spc="50" baseline="0" dirty="0" smtClean="0">
                <a:solidFill>
                  <a:schemeClr val="bg1"/>
                </a:solidFill>
                <a:latin typeface="+mn-lt"/>
              </a:rPr>
              <a:t>СОЦИАЛЬНО-ЭКОНОМИЧЕСКОЕ РАЗВИТИЕ РЕСПУБЛИКИ БАШКОРТОСТАН </a:t>
            </a:r>
          </a:p>
        </p:txBody>
      </p:sp>
    </p:spTree>
    <p:extLst>
      <p:ext uri="{BB962C8B-B14F-4D97-AF65-F5344CB8AC3E}">
        <p14:creationId xmlns:p14="http://schemas.microsoft.com/office/powerpoint/2010/main" val="378201393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Градиент ">
    <p:bg>
      <p:bgPr>
        <a:gradFill>
          <a:gsLst>
            <a:gs pos="0">
              <a:srgbClr val="259695"/>
            </a:gs>
            <a:gs pos="52000">
              <a:srgbClr val="014A84"/>
            </a:gs>
          </a:gsLst>
          <a:path path="circle">
            <a:fillToRect l="100000" t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1023"/>
          <p:cNvSpPr txBox="1">
            <a:spLocks/>
          </p:cNvSpPr>
          <p:nvPr userDrawn="1"/>
        </p:nvSpPr>
        <p:spPr>
          <a:xfrm>
            <a:off x="11739003" y="358008"/>
            <a:ext cx="36864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94082A24-78B8-4218-8147-DE1803BD71B0}" type="slidenum">
              <a:rPr lang="ru-RU" sz="1200" b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algn="ctr"/>
              <a:t>‹#›</a:t>
            </a:fld>
            <a:endParaRPr lang="ru-RU" sz="1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Полилиния 3"/>
          <p:cNvSpPr/>
          <p:nvPr userDrawn="1"/>
        </p:nvSpPr>
        <p:spPr>
          <a:xfrm flipV="1">
            <a:off x="511011" y="328337"/>
            <a:ext cx="11236734" cy="210834"/>
          </a:xfrm>
          <a:custGeom>
            <a:avLst/>
            <a:gdLst>
              <a:gd name="connsiteX0" fmla="*/ 0 w 529390"/>
              <a:gd name="connsiteY0" fmla="*/ 0 h 0"/>
              <a:gd name="connsiteX1" fmla="*/ 529390 w 529390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529390">
                <a:moveTo>
                  <a:pt x="0" y="0"/>
                </a:moveTo>
                <a:lnTo>
                  <a:pt x="529390" y="0"/>
                </a:lnTo>
              </a:path>
            </a:pathLst>
          </a:custGeom>
          <a:noFill/>
          <a:ln w="57150">
            <a:gradFill flip="none" rotWithShape="1">
              <a:gsLst>
                <a:gs pos="0">
                  <a:srgbClr val="00B0F0"/>
                </a:gs>
                <a:gs pos="5000">
                  <a:schemeClr val="bg1"/>
                </a:gs>
                <a:gs pos="100000">
                  <a:schemeClr val="bg1"/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олилиния 4"/>
          <p:cNvSpPr/>
          <p:nvPr userDrawn="1"/>
        </p:nvSpPr>
        <p:spPr>
          <a:xfrm flipV="1">
            <a:off x="12072938" y="395083"/>
            <a:ext cx="145112" cy="144088"/>
          </a:xfrm>
          <a:custGeom>
            <a:avLst/>
            <a:gdLst>
              <a:gd name="connsiteX0" fmla="*/ 0 w 529390"/>
              <a:gd name="connsiteY0" fmla="*/ 0 h 0"/>
              <a:gd name="connsiteX1" fmla="*/ 529390 w 529390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529390">
                <a:moveTo>
                  <a:pt x="0" y="0"/>
                </a:moveTo>
                <a:lnTo>
                  <a:pt x="529390" y="0"/>
                </a:lnTo>
              </a:path>
            </a:pathLst>
          </a:custGeom>
          <a:noFill/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7" name="Группа 6"/>
          <p:cNvGrpSpPr/>
          <p:nvPr userDrawn="1"/>
        </p:nvGrpSpPr>
        <p:grpSpPr>
          <a:xfrm>
            <a:off x="104017" y="26700"/>
            <a:ext cx="699648" cy="707375"/>
            <a:chOff x="233802" y="237846"/>
            <a:chExt cx="516638" cy="522344"/>
          </a:xfrm>
        </p:grpSpPr>
        <p:grpSp>
          <p:nvGrpSpPr>
            <p:cNvPr id="8" name="Группа 7"/>
            <p:cNvGrpSpPr/>
            <p:nvPr userDrawn="1"/>
          </p:nvGrpSpPr>
          <p:grpSpPr>
            <a:xfrm flipH="1">
              <a:off x="233802" y="323000"/>
              <a:ext cx="319952" cy="437190"/>
              <a:chOff x="6983135" y="-539614"/>
              <a:chExt cx="322358" cy="440479"/>
            </a:xfrm>
          </p:grpSpPr>
          <p:sp>
            <p:nvSpPr>
              <p:cNvPr id="28" name="Полилиния 27"/>
              <p:cNvSpPr/>
              <p:nvPr userDrawn="1"/>
            </p:nvSpPr>
            <p:spPr>
              <a:xfrm>
                <a:off x="7027782" y="-402834"/>
                <a:ext cx="264246" cy="297320"/>
              </a:xfrm>
              <a:custGeom>
                <a:avLst/>
                <a:gdLst>
                  <a:gd name="connsiteX0" fmla="*/ 0 w 302931"/>
                  <a:gd name="connsiteY0" fmla="*/ 241222 h 297320"/>
                  <a:gd name="connsiteX1" fmla="*/ 302931 w 302931"/>
                  <a:gd name="connsiteY1" fmla="*/ 0 h 297320"/>
                  <a:gd name="connsiteX2" fmla="*/ 50489 w 302931"/>
                  <a:gd name="connsiteY2" fmla="*/ 297320 h 297320"/>
                  <a:gd name="connsiteX3" fmla="*/ 0 w 302931"/>
                  <a:gd name="connsiteY3" fmla="*/ 241222 h 297320"/>
                  <a:gd name="connsiteX0" fmla="*/ 0 w 313312"/>
                  <a:gd name="connsiteY0" fmla="*/ 241222 h 297320"/>
                  <a:gd name="connsiteX1" fmla="*/ 302931 w 313312"/>
                  <a:gd name="connsiteY1" fmla="*/ 0 h 297320"/>
                  <a:gd name="connsiteX2" fmla="*/ 50489 w 313312"/>
                  <a:gd name="connsiteY2" fmla="*/ 297320 h 297320"/>
                  <a:gd name="connsiteX3" fmla="*/ 0 w 313312"/>
                  <a:gd name="connsiteY3" fmla="*/ 241222 h 297320"/>
                  <a:gd name="connsiteX0" fmla="*/ 0 w 311482"/>
                  <a:gd name="connsiteY0" fmla="*/ 241222 h 297320"/>
                  <a:gd name="connsiteX1" fmla="*/ 302931 w 311482"/>
                  <a:gd name="connsiteY1" fmla="*/ 0 h 297320"/>
                  <a:gd name="connsiteX2" fmla="*/ 50489 w 311482"/>
                  <a:gd name="connsiteY2" fmla="*/ 297320 h 297320"/>
                  <a:gd name="connsiteX3" fmla="*/ 0 w 311482"/>
                  <a:gd name="connsiteY3" fmla="*/ 241222 h 297320"/>
                  <a:gd name="connsiteX0" fmla="*/ 0 w 311482"/>
                  <a:gd name="connsiteY0" fmla="*/ 241222 h 297320"/>
                  <a:gd name="connsiteX1" fmla="*/ 302931 w 311482"/>
                  <a:gd name="connsiteY1" fmla="*/ 0 h 297320"/>
                  <a:gd name="connsiteX2" fmla="*/ 50489 w 311482"/>
                  <a:gd name="connsiteY2" fmla="*/ 297320 h 297320"/>
                  <a:gd name="connsiteX3" fmla="*/ 0 w 311482"/>
                  <a:gd name="connsiteY3" fmla="*/ 241222 h 297320"/>
                  <a:gd name="connsiteX0" fmla="*/ 0 w 311482"/>
                  <a:gd name="connsiteY0" fmla="*/ 241222 h 297320"/>
                  <a:gd name="connsiteX1" fmla="*/ 302931 w 311482"/>
                  <a:gd name="connsiteY1" fmla="*/ 0 h 297320"/>
                  <a:gd name="connsiteX2" fmla="*/ 50489 w 311482"/>
                  <a:gd name="connsiteY2" fmla="*/ 297320 h 297320"/>
                  <a:gd name="connsiteX3" fmla="*/ 0 w 311482"/>
                  <a:gd name="connsiteY3" fmla="*/ 241222 h 297320"/>
                  <a:gd name="connsiteX0" fmla="*/ 0 w 260993"/>
                  <a:gd name="connsiteY0" fmla="*/ 297320 h 297320"/>
                  <a:gd name="connsiteX1" fmla="*/ 252442 w 260993"/>
                  <a:gd name="connsiteY1" fmla="*/ 0 h 297320"/>
                  <a:gd name="connsiteX2" fmla="*/ 0 w 260993"/>
                  <a:gd name="connsiteY2" fmla="*/ 297320 h 297320"/>
                  <a:gd name="connsiteX0" fmla="*/ 4476 w 265469"/>
                  <a:gd name="connsiteY0" fmla="*/ 297320 h 297320"/>
                  <a:gd name="connsiteX1" fmla="*/ 256918 w 265469"/>
                  <a:gd name="connsiteY1" fmla="*/ 0 h 297320"/>
                  <a:gd name="connsiteX2" fmla="*/ 4476 w 265469"/>
                  <a:gd name="connsiteY2" fmla="*/ 297320 h 297320"/>
                  <a:gd name="connsiteX0" fmla="*/ 4476 w 264246"/>
                  <a:gd name="connsiteY0" fmla="*/ 297320 h 297320"/>
                  <a:gd name="connsiteX1" fmla="*/ 256918 w 264246"/>
                  <a:gd name="connsiteY1" fmla="*/ 0 h 297320"/>
                  <a:gd name="connsiteX2" fmla="*/ 4476 w 264246"/>
                  <a:gd name="connsiteY2" fmla="*/ 297320 h 2973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64246" h="297320">
                    <a:moveTo>
                      <a:pt x="4476" y="297320"/>
                    </a:moveTo>
                    <a:cubicBezTo>
                      <a:pt x="-32820" y="157732"/>
                      <a:pt x="172771" y="99107"/>
                      <a:pt x="256918" y="0"/>
                    </a:cubicBezTo>
                    <a:cubicBezTo>
                      <a:pt x="318626" y="216913"/>
                      <a:pt x="-30683" y="148829"/>
                      <a:pt x="4476" y="297320"/>
                    </a:cubicBezTo>
                    <a:close/>
                  </a:path>
                </a:pathLst>
              </a:custGeom>
              <a:solidFill>
                <a:srgbClr val="0E9A2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29" name="Полилиния 28"/>
              <p:cNvSpPr/>
              <p:nvPr userDrawn="1"/>
            </p:nvSpPr>
            <p:spPr>
              <a:xfrm>
                <a:off x="7010825" y="-455976"/>
                <a:ext cx="278954" cy="356841"/>
              </a:xfrm>
              <a:custGeom>
                <a:avLst/>
                <a:gdLst>
                  <a:gd name="connsiteX0" fmla="*/ 0 w 302931"/>
                  <a:gd name="connsiteY0" fmla="*/ 241222 h 297320"/>
                  <a:gd name="connsiteX1" fmla="*/ 302931 w 302931"/>
                  <a:gd name="connsiteY1" fmla="*/ 0 h 297320"/>
                  <a:gd name="connsiteX2" fmla="*/ 50489 w 302931"/>
                  <a:gd name="connsiteY2" fmla="*/ 297320 h 297320"/>
                  <a:gd name="connsiteX3" fmla="*/ 0 w 302931"/>
                  <a:gd name="connsiteY3" fmla="*/ 241222 h 297320"/>
                  <a:gd name="connsiteX0" fmla="*/ 0 w 313312"/>
                  <a:gd name="connsiteY0" fmla="*/ 241222 h 297320"/>
                  <a:gd name="connsiteX1" fmla="*/ 302931 w 313312"/>
                  <a:gd name="connsiteY1" fmla="*/ 0 h 297320"/>
                  <a:gd name="connsiteX2" fmla="*/ 50489 w 313312"/>
                  <a:gd name="connsiteY2" fmla="*/ 297320 h 297320"/>
                  <a:gd name="connsiteX3" fmla="*/ 0 w 313312"/>
                  <a:gd name="connsiteY3" fmla="*/ 241222 h 297320"/>
                  <a:gd name="connsiteX0" fmla="*/ 0 w 311482"/>
                  <a:gd name="connsiteY0" fmla="*/ 241222 h 297320"/>
                  <a:gd name="connsiteX1" fmla="*/ 302931 w 311482"/>
                  <a:gd name="connsiteY1" fmla="*/ 0 h 297320"/>
                  <a:gd name="connsiteX2" fmla="*/ 50489 w 311482"/>
                  <a:gd name="connsiteY2" fmla="*/ 297320 h 297320"/>
                  <a:gd name="connsiteX3" fmla="*/ 0 w 311482"/>
                  <a:gd name="connsiteY3" fmla="*/ 241222 h 297320"/>
                  <a:gd name="connsiteX0" fmla="*/ 0 w 311482"/>
                  <a:gd name="connsiteY0" fmla="*/ 241222 h 297320"/>
                  <a:gd name="connsiteX1" fmla="*/ 302931 w 311482"/>
                  <a:gd name="connsiteY1" fmla="*/ 0 h 297320"/>
                  <a:gd name="connsiteX2" fmla="*/ 50489 w 311482"/>
                  <a:gd name="connsiteY2" fmla="*/ 297320 h 297320"/>
                  <a:gd name="connsiteX3" fmla="*/ 0 w 311482"/>
                  <a:gd name="connsiteY3" fmla="*/ 241222 h 297320"/>
                  <a:gd name="connsiteX0" fmla="*/ 0 w 311482"/>
                  <a:gd name="connsiteY0" fmla="*/ 241222 h 297320"/>
                  <a:gd name="connsiteX1" fmla="*/ 302931 w 311482"/>
                  <a:gd name="connsiteY1" fmla="*/ 0 h 297320"/>
                  <a:gd name="connsiteX2" fmla="*/ 50489 w 311482"/>
                  <a:gd name="connsiteY2" fmla="*/ 297320 h 297320"/>
                  <a:gd name="connsiteX3" fmla="*/ 0 w 311482"/>
                  <a:gd name="connsiteY3" fmla="*/ 241222 h 297320"/>
                  <a:gd name="connsiteX0" fmla="*/ 0 w 330834"/>
                  <a:gd name="connsiteY0" fmla="*/ 241222 h 297320"/>
                  <a:gd name="connsiteX1" fmla="*/ 302931 w 330834"/>
                  <a:gd name="connsiteY1" fmla="*/ 0 h 297320"/>
                  <a:gd name="connsiteX2" fmla="*/ 50489 w 330834"/>
                  <a:gd name="connsiteY2" fmla="*/ 297320 h 297320"/>
                  <a:gd name="connsiteX3" fmla="*/ 0 w 330834"/>
                  <a:gd name="connsiteY3" fmla="*/ 241222 h 297320"/>
                  <a:gd name="connsiteX0" fmla="*/ 0 w 331852"/>
                  <a:gd name="connsiteY0" fmla="*/ 241222 h 297320"/>
                  <a:gd name="connsiteX1" fmla="*/ 302931 w 331852"/>
                  <a:gd name="connsiteY1" fmla="*/ 0 h 297320"/>
                  <a:gd name="connsiteX2" fmla="*/ 50489 w 331852"/>
                  <a:gd name="connsiteY2" fmla="*/ 297320 h 297320"/>
                  <a:gd name="connsiteX3" fmla="*/ 0 w 331852"/>
                  <a:gd name="connsiteY3" fmla="*/ 241222 h 297320"/>
                  <a:gd name="connsiteX0" fmla="*/ 0 w 331126"/>
                  <a:gd name="connsiteY0" fmla="*/ 241222 h 347808"/>
                  <a:gd name="connsiteX1" fmla="*/ 302931 w 331126"/>
                  <a:gd name="connsiteY1" fmla="*/ 0 h 347808"/>
                  <a:gd name="connsiteX2" fmla="*/ 39269 w 331126"/>
                  <a:gd name="connsiteY2" fmla="*/ 347808 h 347808"/>
                  <a:gd name="connsiteX3" fmla="*/ 0 w 331126"/>
                  <a:gd name="connsiteY3" fmla="*/ 241222 h 347808"/>
                  <a:gd name="connsiteX0" fmla="*/ 0 w 333397"/>
                  <a:gd name="connsiteY0" fmla="*/ 241222 h 366858"/>
                  <a:gd name="connsiteX1" fmla="*/ 302931 w 333397"/>
                  <a:gd name="connsiteY1" fmla="*/ 0 h 366858"/>
                  <a:gd name="connsiteX2" fmla="*/ 72606 w 333397"/>
                  <a:gd name="connsiteY2" fmla="*/ 366858 h 366858"/>
                  <a:gd name="connsiteX3" fmla="*/ 0 w 333397"/>
                  <a:gd name="connsiteY3" fmla="*/ 241222 h 366858"/>
                  <a:gd name="connsiteX0" fmla="*/ 0 w 330139"/>
                  <a:gd name="connsiteY0" fmla="*/ 241222 h 366858"/>
                  <a:gd name="connsiteX1" fmla="*/ 302931 w 330139"/>
                  <a:gd name="connsiteY1" fmla="*/ 0 h 366858"/>
                  <a:gd name="connsiteX2" fmla="*/ 72606 w 330139"/>
                  <a:gd name="connsiteY2" fmla="*/ 366858 h 366858"/>
                  <a:gd name="connsiteX3" fmla="*/ 0 w 330139"/>
                  <a:gd name="connsiteY3" fmla="*/ 241222 h 366858"/>
                  <a:gd name="connsiteX0" fmla="*/ 340 w 257873"/>
                  <a:gd name="connsiteY0" fmla="*/ 366858 h 366858"/>
                  <a:gd name="connsiteX1" fmla="*/ 230665 w 257873"/>
                  <a:gd name="connsiteY1" fmla="*/ 0 h 366858"/>
                  <a:gd name="connsiteX2" fmla="*/ 340 w 257873"/>
                  <a:gd name="connsiteY2" fmla="*/ 366858 h 366858"/>
                  <a:gd name="connsiteX0" fmla="*/ 10868 w 268401"/>
                  <a:gd name="connsiteY0" fmla="*/ 366858 h 366858"/>
                  <a:gd name="connsiteX1" fmla="*/ 241193 w 268401"/>
                  <a:gd name="connsiteY1" fmla="*/ 0 h 366858"/>
                  <a:gd name="connsiteX2" fmla="*/ 10868 w 268401"/>
                  <a:gd name="connsiteY2" fmla="*/ 366858 h 366858"/>
                  <a:gd name="connsiteX0" fmla="*/ 29626 w 287159"/>
                  <a:gd name="connsiteY0" fmla="*/ 366858 h 366858"/>
                  <a:gd name="connsiteX1" fmla="*/ 259951 w 287159"/>
                  <a:gd name="connsiteY1" fmla="*/ 0 h 366858"/>
                  <a:gd name="connsiteX2" fmla="*/ 29626 w 287159"/>
                  <a:gd name="connsiteY2" fmla="*/ 366858 h 366858"/>
                  <a:gd name="connsiteX0" fmla="*/ 14555 w 272088"/>
                  <a:gd name="connsiteY0" fmla="*/ 366858 h 366858"/>
                  <a:gd name="connsiteX1" fmla="*/ 244880 w 272088"/>
                  <a:gd name="connsiteY1" fmla="*/ 0 h 366858"/>
                  <a:gd name="connsiteX2" fmla="*/ 14555 w 272088"/>
                  <a:gd name="connsiteY2" fmla="*/ 366858 h 366858"/>
                  <a:gd name="connsiteX0" fmla="*/ 11614 w 269147"/>
                  <a:gd name="connsiteY0" fmla="*/ 366858 h 366858"/>
                  <a:gd name="connsiteX1" fmla="*/ 241939 w 269147"/>
                  <a:gd name="connsiteY1" fmla="*/ 0 h 366858"/>
                  <a:gd name="connsiteX2" fmla="*/ 11614 w 269147"/>
                  <a:gd name="connsiteY2" fmla="*/ 366858 h 366858"/>
                  <a:gd name="connsiteX0" fmla="*/ 10990 w 287420"/>
                  <a:gd name="connsiteY0" fmla="*/ 356841 h 356841"/>
                  <a:gd name="connsiteX1" fmla="*/ 261349 w 287420"/>
                  <a:gd name="connsiteY1" fmla="*/ 0 h 356841"/>
                  <a:gd name="connsiteX2" fmla="*/ 10990 w 287420"/>
                  <a:gd name="connsiteY2" fmla="*/ 356841 h 356841"/>
                  <a:gd name="connsiteX0" fmla="*/ 13088 w 289518"/>
                  <a:gd name="connsiteY0" fmla="*/ 356841 h 356841"/>
                  <a:gd name="connsiteX1" fmla="*/ 263447 w 289518"/>
                  <a:gd name="connsiteY1" fmla="*/ 0 h 356841"/>
                  <a:gd name="connsiteX2" fmla="*/ 13088 w 289518"/>
                  <a:gd name="connsiteY2" fmla="*/ 356841 h 356841"/>
                  <a:gd name="connsiteX0" fmla="*/ 13088 w 270123"/>
                  <a:gd name="connsiteY0" fmla="*/ 356841 h 356841"/>
                  <a:gd name="connsiteX1" fmla="*/ 263447 w 270123"/>
                  <a:gd name="connsiteY1" fmla="*/ 0 h 356841"/>
                  <a:gd name="connsiteX2" fmla="*/ 13088 w 270123"/>
                  <a:gd name="connsiteY2" fmla="*/ 356841 h 356841"/>
                  <a:gd name="connsiteX0" fmla="*/ 13088 w 272865"/>
                  <a:gd name="connsiteY0" fmla="*/ 356841 h 356841"/>
                  <a:gd name="connsiteX1" fmla="*/ 263447 w 272865"/>
                  <a:gd name="connsiteY1" fmla="*/ 0 h 356841"/>
                  <a:gd name="connsiteX2" fmla="*/ 13088 w 272865"/>
                  <a:gd name="connsiteY2" fmla="*/ 356841 h 356841"/>
                  <a:gd name="connsiteX0" fmla="*/ 13088 w 271938"/>
                  <a:gd name="connsiteY0" fmla="*/ 356841 h 356841"/>
                  <a:gd name="connsiteX1" fmla="*/ 263447 w 271938"/>
                  <a:gd name="connsiteY1" fmla="*/ 0 h 356841"/>
                  <a:gd name="connsiteX2" fmla="*/ 13088 w 271938"/>
                  <a:gd name="connsiteY2" fmla="*/ 356841 h 356841"/>
                  <a:gd name="connsiteX0" fmla="*/ 20104 w 278954"/>
                  <a:gd name="connsiteY0" fmla="*/ 356841 h 356841"/>
                  <a:gd name="connsiteX1" fmla="*/ 270463 w 278954"/>
                  <a:gd name="connsiteY1" fmla="*/ 0 h 356841"/>
                  <a:gd name="connsiteX2" fmla="*/ 20104 w 278954"/>
                  <a:gd name="connsiteY2" fmla="*/ 356841 h 3568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78954" h="356841">
                    <a:moveTo>
                      <a:pt x="20104" y="356841"/>
                    </a:moveTo>
                    <a:cubicBezTo>
                      <a:pt x="-77079" y="149970"/>
                      <a:pt x="206209" y="159850"/>
                      <a:pt x="270463" y="0"/>
                    </a:cubicBezTo>
                    <a:cubicBezTo>
                      <a:pt x="339386" y="211204"/>
                      <a:pt x="-35586" y="165304"/>
                      <a:pt x="20104" y="35684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30" name="Полилиния 29"/>
              <p:cNvSpPr/>
              <p:nvPr userDrawn="1"/>
            </p:nvSpPr>
            <p:spPr>
              <a:xfrm>
                <a:off x="6983135" y="-539614"/>
                <a:ext cx="322358" cy="421145"/>
              </a:xfrm>
              <a:custGeom>
                <a:avLst/>
                <a:gdLst>
                  <a:gd name="connsiteX0" fmla="*/ 0 w 302931"/>
                  <a:gd name="connsiteY0" fmla="*/ 241222 h 297320"/>
                  <a:gd name="connsiteX1" fmla="*/ 302931 w 302931"/>
                  <a:gd name="connsiteY1" fmla="*/ 0 h 297320"/>
                  <a:gd name="connsiteX2" fmla="*/ 50489 w 302931"/>
                  <a:gd name="connsiteY2" fmla="*/ 297320 h 297320"/>
                  <a:gd name="connsiteX3" fmla="*/ 0 w 302931"/>
                  <a:gd name="connsiteY3" fmla="*/ 241222 h 297320"/>
                  <a:gd name="connsiteX0" fmla="*/ 0 w 313312"/>
                  <a:gd name="connsiteY0" fmla="*/ 241222 h 297320"/>
                  <a:gd name="connsiteX1" fmla="*/ 302931 w 313312"/>
                  <a:gd name="connsiteY1" fmla="*/ 0 h 297320"/>
                  <a:gd name="connsiteX2" fmla="*/ 50489 w 313312"/>
                  <a:gd name="connsiteY2" fmla="*/ 297320 h 297320"/>
                  <a:gd name="connsiteX3" fmla="*/ 0 w 313312"/>
                  <a:gd name="connsiteY3" fmla="*/ 241222 h 297320"/>
                  <a:gd name="connsiteX0" fmla="*/ 0 w 311482"/>
                  <a:gd name="connsiteY0" fmla="*/ 241222 h 297320"/>
                  <a:gd name="connsiteX1" fmla="*/ 302931 w 311482"/>
                  <a:gd name="connsiteY1" fmla="*/ 0 h 297320"/>
                  <a:gd name="connsiteX2" fmla="*/ 50489 w 311482"/>
                  <a:gd name="connsiteY2" fmla="*/ 297320 h 297320"/>
                  <a:gd name="connsiteX3" fmla="*/ 0 w 311482"/>
                  <a:gd name="connsiteY3" fmla="*/ 241222 h 297320"/>
                  <a:gd name="connsiteX0" fmla="*/ 0 w 311482"/>
                  <a:gd name="connsiteY0" fmla="*/ 241222 h 297320"/>
                  <a:gd name="connsiteX1" fmla="*/ 302931 w 311482"/>
                  <a:gd name="connsiteY1" fmla="*/ 0 h 297320"/>
                  <a:gd name="connsiteX2" fmla="*/ 50489 w 311482"/>
                  <a:gd name="connsiteY2" fmla="*/ 297320 h 297320"/>
                  <a:gd name="connsiteX3" fmla="*/ 0 w 311482"/>
                  <a:gd name="connsiteY3" fmla="*/ 241222 h 297320"/>
                  <a:gd name="connsiteX0" fmla="*/ 0 w 311482"/>
                  <a:gd name="connsiteY0" fmla="*/ 241222 h 297320"/>
                  <a:gd name="connsiteX1" fmla="*/ 302931 w 311482"/>
                  <a:gd name="connsiteY1" fmla="*/ 0 h 297320"/>
                  <a:gd name="connsiteX2" fmla="*/ 50489 w 311482"/>
                  <a:gd name="connsiteY2" fmla="*/ 297320 h 297320"/>
                  <a:gd name="connsiteX3" fmla="*/ 0 w 311482"/>
                  <a:gd name="connsiteY3" fmla="*/ 241222 h 297320"/>
                  <a:gd name="connsiteX0" fmla="*/ 0 w 311133"/>
                  <a:gd name="connsiteY0" fmla="*/ 241222 h 421145"/>
                  <a:gd name="connsiteX1" fmla="*/ 302931 w 311133"/>
                  <a:gd name="connsiteY1" fmla="*/ 0 h 421145"/>
                  <a:gd name="connsiteX2" fmla="*/ 36201 w 311133"/>
                  <a:gd name="connsiteY2" fmla="*/ 421145 h 421145"/>
                  <a:gd name="connsiteX3" fmla="*/ 0 w 311133"/>
                  <a:gd name="connsiteY3" fmla="*/ 241222 h 421145"/>
                  <a:gd name="connsiteX0" fmla="*/ 0 w 309409"/>
                  <a:gd name="connsiteY0" fmla="*/ 241222 h 421145"/>
                  <a:gd name="connsiteX1" fmla="*/ 302931 w 309409"/>
                  <a:gd name="connsiteY1" fmla="*/ 0 h 421145"/>
                  <a:gd name="connsiteX2" fmla="*/ 36201 w 309409"/>
                  <a:gd name="connsiteY2" fmla="*/ 421145 h 421145"/>
                  <a:gd name="connsiteX3" fmla="*/ 0 w 309409"/>
                  <a:gd name="connsiteY3" fmla="*/ 241222 h 421145"/>
                  <a:gd name="connsiteX0" fmla="*/ 8869 w 282077"/>
                  <a:gd name="connsiteY0" fmla="*/ 421145 h 421145"/>
                  <a:gd name="connsiteX1" fmla="*/ 275599 w 282077"/>
                  <a:gd name="connsiteY1" fmla="*/ 0 h 421145"/>
                  <a:gd name="connsiteX2" fmla="*/ 8869 w 282077"/>
                  <a:gd name="connsiteY2" fmla="*/ 421145 h 421145"/>
                  <a:gd name="connsiteX0" fmla="*/ 8869 w 282077"/>
                  <a:gd name="connsiteY0" fmla="*/ 421145 h 421145"/>
                  <a:gd name="connsiteX1" fmla="*/ 275599 w 282077"/>
                  <a:gd name="connsiteY1" fmla="*/ 0 h 421145"/>
                  <a:gd name="connsiteX2" fmla="*/ 8869 w 282077"/>
                  <a:gd name="connsiteY2" fmla="*/ 421145 h 421145"/>
                  <a:gd name="connsiteX0" fmla="*/ 8869 w 282077"/>
                  <a:gd name="connsiteY0" fmla="*/ 421145 h 421145"/>
                  <a:gd name="connsiteX1" fmla="*/ 275599 w 282077"/>
                  <a:gd name="connsiteY1" fmla="*/ 0 h 421145"/>
                  <a:gd name="connsiteX2" fmla="*/ 8869 w 282077"/>
                  <a:gd name="connsiteY2" fmla="*/ 421145 h 421145"/>
                  <a:gd name="connsiteX0" fmla="*/ 8869 w 282077"/>
                  <a:gd name="connsiteY0" fmla="*/ 421145 h 421145"/>
                  <a:gd name="connsiteX1" fmla="*/ 275599 w 282077"/>
                  <a:gd name="connsiteY1" fmla="*/ 0 h 421145"/>
                  <a:gd name="connsiteX2" fmla="*/ 8869 w 282077"/>
                  <a:gd name="connsiteY2" fmla="*/ 421145 h 421145"/>
                  <a:gd name="connsiteX0" fmla="*/ 12473 w 285681"/>
                  <a:gd name="connsiteY0" fmla="*/ 421145 h 421145"/>
                  <a:gd name="connsiteX1" fmla="*/ 279203 w 285681"/>
                  <a:gd name="connsiteY1" fmla="*/ 0 h 421145"/>
                  <a:gd name="connsiteX2" fmla="*/ 12473 w 285681"/>
                  <a:gd name="connsiteY2" fmla="*/ 421145 h 421145"/>
                  <a:gd name="connsiteX0" fmla="*/ 22697 w 295905"/>
                  <a:gd name="connsiteY0" fmla="*/ 421145 h 421145"/>
                  <a:gd name="connsiteX1" fmla="*/ 289427 w 295905"/>
                  <a:gd name="connsiteY1" fmla="*/ 0 h 421145"/>
                  <a:gd name="connsiteX2" fmla="*/ 22697 w 295905"/>
                  <a:gd name="connsiteY2" fmla="*/ 421145 h 421145"/>
                  <a:gd name="connsiteX0" fmla="*/ 22697 w 298441"/>
                  <a:gd name="connsiteY0" fmla="*/ 421145 h 421145"/>
                  <a:gd name="connsiteX1" fmla="*/ 289427 w 298441"/>
                  <a:gd name="connsiteY1" fmla="*/ 0 h 421145"/>
                  <a:gd name="connsiteX2" fmla="*/ 22697 w 298441"/>
                  <a:gd name="connsiteY2" fmla="*/ 421145 h 421145"/>
                  <a:gd name="connsiteX0" fmla="*/ 22697 w 299179"/>
                  <a:gd name="connsiteY0" fmla="*/ 421145 h 421145"/>
                  <a:gd name="connsiteX1" fmla="*/ 289427 w 299179"/>
                  <a:gd name="connsiteY1" fmla="*/ 0 h 421145"/>
                  <a:gd name="connsiteX2" fmla="*/ 22697 w 299179"/>
                  <a:gd name="connsiteY2" fmla="*/ 421145 h 421145"/>
                  <a:gd name="connsiteX0" fmla="*/ 46738 w 323220"/>
                  <a:gd name="connsiteY0" fmla="*/ 421145 h 421145"/>
                  <a:gd name="connsiteX1" fmla="*/ 313468 w 323220"/>
                  <a:gd name="connsiteY1" fmla="*/ 0 h 421145"/>
                  <a:gd name="connsiteX2" fmla="*/ 46738 w 323220"/>
                  <a:gd name="connsiteY2" fmla="*/ 421145 h 421145"/>
                  <a:gd name="connsiteX0" fmla="*/ 46738 w 322358"/>
                  <a:gd name="connsiteY0" fmla="*/ 421145 h 421145"/>
                  <a:gd name="connsiteX1" fmla="*/ 313468 w 322358"/>
                  <a:gd name="connsiteY1" fmla="*/ 0 h 421145"/>
                  <a:gd name="connsiteX2" fmla="*/ 46738 w 322358"/>
                  <a:gd name="connsiteY2" fmla="*/ 421145 h 421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22358" h="421145">
                    <a:moveTo>
                      <a:pt x="46738" y="421145"/>
                    </a:moveTo>
                    <a:cubicBezTo>
                      <a:pt x="-124824" y="241031"/>
                      <a:pt x="224558" y="195151"/>
                      <a:pt x="313468" y="0"/>
                    </a:cubicBezTo>
                    <a:cubicBezTo>
                      <a:pt x="387989" y="245101"/>
                      <a:pt x="-32768" y="193087"/>
                      <a:pt x="46738" y="421145"/>
                    </a:cubicBezTo>
                    <a:close/>
                  </a:path>
                </a:pathLst>
              </a:custGeom>
              <a:solidFill>
                <a:srgbClr val="00B0F0"/>
              </a:solidFill>
              <a:ln>
                <a:noFill/>
              </a:ln>
              <a:effectLst>
                <a:outerShdw blurRad="215900" dist="38100" algn="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grpSp>
          <p:nvGrpSpPr>
            <p:cNvPr id="9" name="Группа 8"/>
            <p:cNvGrpSpPr/>
            <p:nvPr userDrawn="1"/>
          </p:nvGrpSpPr>
          <p:grpSpPr>
            <a:xfrm flipH="1">
              <a:off x="267448" y="237846"/>
              <a:ext cx="482992" cy="498081"/>
              <a:chOff x="1708177" y="1798141"/>
              <a:chExt cx="1852825" cy="1910708"/>
            </a:xfrm>
            <a:gradFill flip="none" rotWithShape="1">
              <a:gsLst>
                <a:gs pos="17000">
                  <a:srgbClr val="FFFF00"/>
                </a:gs>
                <a:gs pos="100000">
                  <a:schemeClr val="accent4">
                    <a:lumMod val="60000"/>
                    <a:lumOff val="40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</p:grpSpPr>
          <p:sp>
            <p:nvSpPr>
              <p:cNvPr id="10" name="Полилиния 9"/>
              <p:cNvSpPr/>
              <p:nvPr/>
            </p:nvSpPr>
            <p:spPr>
              <a:xfrm>
                <a:off x="2626357" y="2748564"/>
                <a:ext cx="45719" cy="960285"/>
              </a:xfrm>
              <a:custGeom>
                <a:avLst/>
                <a:gdLst>
                  <a:gd name="connsiteX0" fmla="*/ 47625 w 47625"/>
                  <a:gd name="connsiteY0" fmla="*/ 0 h 1331119"/>
                  <a:gd name="connsiteX1" fmla="*/ 47625 w 47625"/>
                  <a:gd name="connsiteY1" fmla="*/ 1331119 h 1331119"/>
                  <a:gd name="connsiteX2" fmla="*/ 0 w 47625"/>
                  <a:gd name="connsiteY2" fmla="*/ 1331119 h 1331119"/>
                  <a:gd name="connsiteX0" fmla="*/ 0 w 0"/>
                  <a:gd name="connsiteY0" fmla="*/ 0 h 1331119"/>
                  <a:gd name="connsiteX1" fmla="*/ 0 w 0"/>
                  <a:gd name="connsiteY1" fmla="*/ 1331119 h 13311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h="1331119">
                    <a:moveTo>
                      <a:pt x="0" y="0"/>
                    </a:moveTo>
                    <a:lnTo>
                      <a:pt x="0" y="1331119"/>
                    </a:lnTo>
                  </a:path>
                </a:pathLst>
              </a:custGeom>
              <a:grpFill/>
              <a:ln w="3175">
                <a:gradFill flip="none" rotWithShape="1">
                  <a:gsLst>
                    <a:gs pos="13000">
                      <a:srgbClr val="FFFF00"/>
                    </a:gs>
                    <a:gs pos="100000">
                      <a:srgbClr val="FFC000"/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lvl="0" algn="ctr"/>
                <a:endParaRPr lang="ru-RU"/>
              </a:p>
            </p:txBody>
          </p:sp>
          <p:grpSp>
            <p:nvGrpSpPr>
              <p:cNvPr id="11" name="Группа 10"/>
              <p:cNvGrpSpPr/>
              <p:nvPr/>
            </p:nvGrpSpPr>
            <p:grpSpPr>
              <a:xfrm>
                <a:off x="1708177" y="1798141"/>
                <a:ext cx="1852825" cy="1106955"/>
                <a:chOff x="1708177" y="1798141"/>
                <a:chExt cx="1852825" cy="1106955"/>
              </a:xfrm>
              <a:grpFill/>
            </p:grpSpPr>
            <p:sp>
              <p:nvSpPr>
                <p:cNvPr id="12" name="Полилиния 11"/>
                <p:cNvSpPr/>
                <p:nvPr/>
              </p:nvSpPr>
              <p:spPr>
                <a:xfrm>
                  <a:off x="2620370" y="1933433"/>
                  <a:ext cx="19834" cy="832540"/>
                </a:xfrm>
                <a:custGeom>
                  <a:avLst/>
                  <a:gdLst>
                    <a:gd name="connsiteX0" fmla="*/ 13648 w 13648"/>
                    <a:gd name="connsiteY0" fmla="*/ 832513 h 832513"/>
                    <a:gd name="connsiteX1" fmla="*/ 0 w 13648"/>
                    <a:gd name="connsiteY1" fmla="*/ 0 h 832513"/>
                    <a:gd name="connsiteX2" fmla="*/ 13648 w 13648"/>
                    <a:gd name="connsiteY2" fmla="*/ 832513 h 832513"/>
                    <a:gd name="connsiteX0" fmla="*/ 13648 w 19834"/>
                    <a:gd name="connsiteY0" fmla="*/ 832513 h 891203"/>
                    <a:gd name="connsiteX1" fmla="*/ 0 w 19834"/>
                    <a:gd name="connsiteY1" fmla="*/ 0 h 891203"/>
                    <a:gd name="connsiteX2" fmla="*/ 13648 w 19834"/>
                    <a:gd name="connsiteY2" fmla="*/ 832513 h 891203"/>
                    <a:gd name="connsiteX0" fmla="*/ 13648 w 19834"/>
                    <a:gd name="connsiteY0" fmla="*/ 832513 h 832540"/>
                    <a:gd name="connsiteX1" fmla="*/ 0 w 19834"/>
                    <a:gd name="connsiteY1" fmla="*/ 0 h 832540"/>
                    <a:gd name="connsiteX2" fmla="*/ 13648 w 19834"/>
                    <a:gd name="connsiteY2" fmla="*/ 832513 h 8325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9834" h="832540">
                      <a:moveTo>
                        <a:pt x="13648" y="832513"/>
                      </a:moveTo>
                      <a:cubicBezTo>
                        <a:pt x="-4549" y="827962"/>
                        <a:pt x="4549" y="277504"/>
                        <a:pt x="0" y="0"/>
                      </a:cubicBezTo>
                      <a:cubicBezTo>
                        <a:pt x="4549" y="277504"/>
                        <a:pt x="31845" y="837064"/>
                        <a:pt x="13648" y="832513"/>
                      </a:cubicBezTo>
                      <a:close/>
                    </a:path>
                  </a:pathLst>
                </a:custGeom>
                <a:grpFill/>
                <a:ln w="3175">
                  <a:gradFill flip="none" rotWithShape="1">
                    <a:gsLst>
                      <a:gs pos="13000">
                        <a:srgbClr val="FFFF00"/>
                      </a:gs>
                      <a:gs pos="100000">
                        <a:srgbClr val="FFC000"/>
                      </a:gs>
                    </a:gsLst>
                    <a:path path="circle">
                      <a:fillToRect l="100000" t="100000"/>
                    </a:path>
                    <a:tileRect r="-100000" b="-100000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lvl="0" algn="ctr"/>
                  <a:endParaRPr lang="ru-RU"/>
                </a:p>
              </p:txBody>
            </p:sp>
            <p:sp>
              <p:nvSpPr>
                <p:cNvPr id="13" name="Полилиния 12"/>
                <p:cNvSpPr/>
                <p:nvPr/>
              </p:nvSpPr>
              <p:spPr>
                <a:xfrm>
                  <a:off x="2647773" y="2009775"/>
                  <a:ext cx="369271" cy="731150"/>
                </a:xfrm>
                <a:custGeom>
                  <a:avLst/>
                  <a:gdLst>
                    <a:gd name="connsiteX0" fmla="*/ 0 w 385763"/>
                    <a:gd name="connsiteY0" fmla="*/ 719138 h 719138"/>
                    <a:gd name="connsiteX1" fmla="*/ 385763 w 385763"/>
                    <a:gd name="connsiteY1" fmla="*/ 0 h 719138"/>
                    <a:gd name="connsiteX2" fmla="*/ 0 w 385763"/>
                    <a:gd name="connsiteY2" fmla="*/ 719138 h 719138"/>
                    <a:gd name="connsiteX0" fmla="*/ 1423 w 387186"/>
                    <a:gd name="connsiteY0" fmla="*/ 719138 h 719475"/>
                    <a:gd name="connsiteX1" fmla="*/ 387186 w 387186"/>
                    <a:gd name="connsiteY1" fmla="*/ 0 h 719475"/>
                    <a:gd name="connsiteX2" fmla="*/ 1423 w 387186"/>
                    <a:gd name="connsiteY2" fmla="*/ 719138 h 719475"/>
                    <a:gd name="connsiteX0" fmla="*/ 1041 w 370135"/>
                    <a:gd name="connsiteY0" fmla="*/ 731044 h 731269"/>
                    <a:gd name="connsiteX1" fmla="*/ 370135 w 370135"/>
                    <a:gd name="connsiteY1" fmla="*/ 0 h 731269"/>
                    <a:gd name="connsiteX2" fmla="*/ 1041 w 370135"/>
                    <a:gd name="connsiteY2" fmla="*/ 731044 h 731269"/>
                    <a:gd name="connsiteX0" fmla="*/ 177 w 369271"/>
                    <a:gd name="connsiteY0" fmla="*/ 731044 h 731150"/>
                    <a:gd name="connsiteX1" fmla="*/ 369271 w 369271"/>
                    <a:gd name="connsiteY1" fmla="*/ 0 h 731150"/>
                    <a:gd name="connsiteX2" fmla="*/ 177 w 369271"/>
                    <a:gd name="connsiteY2" fmla="*/ 731044 h 7311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369271" h="731150">
                      <a:moveTo>
                        <a:pt x="177" y="731044"/>
                      </a:moveTo>
                      <a:cubicBezTo>
                        <a:pt x="-9349" y="720726"/>
                        <a:pt x="369271" y="0"/>
                        <a:pt x="369271" y="0"/>
                      </a:cubicBezTo>
                      <a:cubicBezTo>
                        <a:pt x="369271" y="0"/>
                        <a:pt x="9703" y="741362"/>
                        <a:pt x="177" y="731044"/>
                      </a:cubicBezTo>
                      <a:close/>
                    </a:path>
                  </a:pathLst>
                </a:custGeom>
                <a:grpFill/>
                <a:ln w="3175">
                  <a:gradFill flip="none" rotWithShape="1">
                    <a:gsLst>
                      <a:gs pos="13000">
                        <a:srgbClr val="FFFF00"/>
                      </a:gs>
                      <a:gs pos="100000">
                        <a:srgbClr val="FFC000"/>
                      </a:gs>
                    </a:gsLst>
                    <a:path path="circle">
                      <a:fillToRect l="100000" t="100000"/>
                    </a:path>
                    <a:tileRect r="-100000" b="-100000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lvl="0" algn="ctr"/>
                  <a:endParaRPr lang="ru-RU"/>
                </a:p>
              </p:txBody>
            </p:sp>
            <p:sp>
              <p:nvSpPr>
                <p:cNvPr id="14" name="Полилиния 13"/>
                <p:cNvSpPr/>
                <p:nvPr/>
              </p:nvSpPr>
              <p:spPr>
                <a:xfrm flipH="1">
                  <a:off x="2257998" y="2011116"/>
                  <a:ext cx="369271" cy="731150"/>
                </a:xfrm>
                <a:custGeom>
                  <a:avLst/>
                  <a:gdLst>
                    <a:gd name="connsiteX0" fmla="*/ 0 w 385763"/>
                    <a:gd name="connsiteY0" fmla="*/ 719138 h 719138"/>
                    <a:gd name="connsiteX1" fmla="*/ 385763 w 385763"/>
                    <a:gd name="connsiteY1" fmla="*/ 0 h 719138"/>
                    <a:gd name="connsiteX2" fmla="*/ 0 w 385763"/>
                    <a:gd name="connsiteY2" fmla="*/ 719138 h 719138"/>
                    <a:gd name="connsiteX0" fmla="*/ 1423 w 387186"/>
                    <a:gd name="connsiteY0" fmla="*/ 719138 h 719475"/>
                    <a:gd name="connsiteX1" fmla="*/ 387186 w 387186"/>
                    <a:gd name="connsiteY1" fmla="*/ 0 h 719475"/>
                    <a:gd name="connsiteX2" fmla="*/ 1423 w 387186"/>
                    <a:gd name="connsiteY2" fmla="*/ 719138 h 719475"/>
                    <a:gd name="connsiteX0" fmla="*/ 1041 w 370135"/>
                    <a:gd name="connsiteY0" fmla="*/ 731044 h 731269"/>
                    <a:gd name="connsiteX1" fmla="*/ 370135 w 370135"/>
                    <a:gd name="connsiteY1" fmla="*/ 0 h 731269"/>
                    <a:gd name="connsiteX2" fmla="*/ 1041 w 370135"/>
                    <a:gd name="connsiteY2" fmla="*/ 731044 h 731269"/>
                    <a:gd name="connsiteX0" fmla="*/ 177 w 369271"/>
                    <a:gd name="connsiteY0" fmla="*/ 731044 h 731150"/>
                    <a:gd name="connsiteX1" fmla="*/ 369271 w 369271"/>
                    <a:gd name="connsiteY1" fmla="*/ 0 h 731150"/>
                    <a:gd name="connsiteX2" fmla="*/ 177 w 369271"/>
                    <a:gd name="connsiteY2" fmla="*/ 731044 h 7311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369271" h="731150">
                      <a:moveTo>
                        <a:pt x="177" y="731044"/>
                      </a:moveTo>
                      <a:cubicBezTo>
                        <a:pt x="-9349" y="720726"/>
                        <a:pt x="369271" y="0"/>
                        <a:pt x="369271" y="0"/>
                      </a:cubicBezTo>
                      <a:cubicBezTo>
                        <a:pt x="369271" y="0"/>
                        <a:pt x="9703" y="741362"/>
                        <a:pt x="177" y="731044"/>
                      </a:cubicBezTo>
                      <a:close/>
                    </a:path>
                  </a:pathLst>
                </a:custGeom>
                <a:grpFill/>
                <a:ln w="3175">
                  <a:gradFill flip="none" rotWithShape="1">
                    <a:gsLst>
                      <a:gs pos="13000">
                        <a:srgbClr val="FFFF00"/>
                      </a:gs>
                      <a:gs pos="100000">
                        <a:srgbClr val="FFC000"/>
                      </a:gs>
                    </a:gsLst>
                    <a:path path="circle">
                      <a:fillToRect l="100000" t="100000"/>
                    </a:path>
                    <a:tileRect r="-100000" b="-100000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lvl="0" algn="ctr"/>
                  <a:endParaRPr lang="ru-RU"/>
                </a:p>
              </p:txBody>
            </p:sp>
            <p:sp>
              <p:nvSpPr>
                <p:cNvPr id="16" name="Полилиния 15"/>
                <p:cNvSpPr/>
                <p:nvPr/>
              </p:nvSpPr>
              <p:spPr>
                <a:xfrm>
                  <a:off x="2031207" y="2212181"/>
                  <a:ext cx="569420" cy="528638"/>
                </a:xfrm>
                <a:custGeom>
                  <a:avLst/>
                  <a:gdLst>
                    <a:gd name="connsiteX0" fmla="*/ 569119 w 569119"/>
                    <a:gd name="connsiteY0" fmla="*/ 528638 h 528638"/>
                    <a:gd name="connsiteX1" fmla="*/ 0 w 569119"/>
                    <a:gd name="connsiteY1" fmla="*/ 0 h 528638"/>
                    <a:gd name="connsiteX2" fmla="*/ 569119 w 569119"/>
                    <a:gd name="connsiteY2" fmla="*/ 528638 h 528638"/>
                    <a:gd name="connsiteX0" fmla="*/ 569119 w 569676"/>
                    <a:gd name="connsiteY0" fmla="*/ 528638 h 529043"/>
                    <a:gd name="connsiteX1" fmla="*/ 0 w 569676"/>
                    <a:gd name="connsiteY1" fmla="*/ 0 h 529043"/>
                    <a:gd name="connsiteX2" fmla="*/ 569119 w 569676"/>
                    <a:gd name="connsiteY2" fmla="*/ 528638 h 529043"/>
                    <a:gd name="connsiteX0" fmla="*/ 569119 w 569420"/>
                    <a:gd name="connsiteY0" fmla="*/ 528638 h 528638"/>
                    <a:gd name="connsiteX1" fmla="*/ 0 w 569420"/>
                    <a:gd name="connsiteY1" fmla="*/ 0 h 528638"/>
                    <a:gd name="connsiteX2" fmla="*/ 569119 w 569420"/>
                    <a:gd name="connsiteY2" fmla="*/ 528638 h 5286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569420" h="528638">
                      <a:moveTo>
                        <a:pt x="569119" y="528638"/>
                      </a:moveTo>
                      <a:lnTo>
                        <a:pt x="0" y="0"/>
                      </a:lnTo>
                      <a:cubicBezTo>
                        <a:pt x="189706" y="176213"/>
                        <a:pt x="581819" y="516732"/>
                        <a:pt x="569119" y="528638"/>
                      </a:cubicBezTo>
                      <a:close/>
                    </a:path>
                  </a:pathLst>
                </a:custGeom>
                <a:grpFill/>
                <a:ln w="3175">
                  <a:gradFill flip="none" rotWithShape="1">
                    <a:gsLst>
                      <a:gs pos="13000">
                        <a:srgbClr val="FFFF00"/>
                      </a:gs>
                      <a:gs pos="100000">
                        <a:srgbClr val="FFC000"/>
                      </a:gs>
                    </a:gsLst>
                    <a:path path="circle">
                      <a:fillToRect l="100000" t="100000"/>
                    </a:path>
                    <a:tileRect r="-100000" b="-100000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lvl="0" algn="ctr"/>
                  <a:endParaRPr lang="ru-RU"/>
                </a:p>
              </p:txBody>
            </p:sp>
            <p:sp>
              <p:nvSpPr>
                <p:cNvPr id="17" name="Полилиния 16"/>
                <p:cNvSpPr/>
                <p:nvPr/>
              </p:nvSpPr>
              <p:spPr>
                <a:xfrm flipH="1">
                  <a:off x="2680537" y="2215487"/>
                  <a:ext cx="569420" cy="528638"/>
                </a:xfrm>
                <a:custGeom>
                  <a:avLst/>
                  <a:gdLst>
                    <a:gd name="connsiteX0" fmla="*/ 569119 w 569119"/>
                    <a:gd name="connsiteY0" fmla="*/ 528638 h 528638"/>
                    <a:gd name="connsiteX1" fmla="*/ 0 w 569119"/>
                    <a:gd name="connsiteY1" fmla="*/ 0 h 528638"/>
                    <a:gd name="connsiteX2" fmla="*/ 569119 w 569119"/>
                    <a:gd name="connsiteY2" fmla="*/ 528638 h 528638"/>
                    <a:gd name="connsiteX0" fmla="*/ 569119 w 569676"/>
                    <a:gd name="connsiteY0" fmla="*/ 528638 h 529043"/>
                    <a:gd name="connsiteX1" fmla="*/ 0 w 569676"/>
                    <a:gd name="connsiteY1" fmla="*/ 0 h 529043"/>
                    <a:gd name="connsiteX2" fmla="*/ 569119 w 569676"/>
                    <a:gd name="connsiteY2" fmla="*/ 528638 h 529043"/>
                    <a:gd name="connsiteX0" fmla="*/ 569119 w 569420"/>
                    <a:gd name="connsiteY0" fmla="*/ 528638 h 528638"/>
                    <a:gd name="connsiteX1" fmla="*/ 0 w 569420"/>
                    <a:gd name="connsiteY1" fmla="*/ 0 h 528638"/>
                    <a:gd name="connsiteX2" fmla="*/ 569119 w 569420"/>
                    <a:gd name="connsiteY2" fmla="*/ 528638 h 5286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569420" h="528638">
                      <a:moveTo>
                        <a:pt x="569119" y="528638"/>
                      </a:moveTo>
                      <a:lnTo>
                        <a:pt x="0" y="0"/>
                      </a:lnTo>
                      <a:cubicBezTo>
                        <a:pt x="189706" y="176213"/>
                        <a:pt x="581819" y="516732"/>
                        <a:pt x="569119" y="528638"/>
                      </a:cubicBezTo>
                      <a:close/>
                    </a:path>
                  </a:pathLst>
                </a:custGeom>
                <a:grpFill/>
                <a:ln w="3175">
                  <a:gradFill flip="none" rotWithShape="1">
                    <a:gsLst>
                      <a:gs pos="13000">
                        <a:srgbClr val="FFFF00"/>
                      </a:gs>
                      <a:gs pos="100000">
                        <a:srgbClr val="FFC000"/>
                      </a:gs>
                    </a:gsLst>
                    <a:path path="circle">
                      <a:fillToRect l="100000" t="100000"/>
                    </a:path>
                    <a:tileRect r="-100000" b="-100000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lvl="0" algn="ctr"/>
                  <a:endParaRPr lang="ru-RU"/>
                </a:p>
              </p:txBody>
            </p:sp>
            <p:sp>
              <p:nvSpPr>
                <p:cNvPr id="18" name="Полилиния 17"/>
                <p:cNvSpPr/>
                <p:nvPr/>
              </p:nvSpPr>
              <p:spPr>
                <a:xfrm rot="20280740">
                  <a:off x="1972322" y="2366934"/>
                  <a:ext cx="569420" cy="528638"/>
                </a:xfrm>
                <a:custGeom>
                  <a:avLst/>
                  <a:gdLst>
                    <a:gd name="connsiteX0" fmla="*/ 569119 w 569119"/>
                    <a:gd name="connsiteY0" fmla="*/ 528638 h 528638"/>
                    <a:gd name="connsiteX1" fmla="*/ 0 w 569119"/>
                    <a:gd name="connsiteY1" fmla="*/ 0 h 528638"/>
                    <a:gd name="connsiteX2" fmla="*/ 569119 w 569119"/>
                    <a:gd name="connsiteY2" fmla="*/ 528638 h 528638"/>
                    <a:gd name="connsiteX0" fmla="*/ 569119 w 569676"/>
                    <a:gd name="connsiteY0" fmla="*/ 528638 h 529043"/>
                    <a:gd name="connsiteX1" fmla="*/ 0 w 569676"/>
                    <a:gd name="connsiteY1" fmla="*/ 0 h 529043"/>
                    <a:gd name="connsiteX2" fmla="*/ 569119 w 569676"/>
                    <a:gd name="connsiteY2" fmla="*/ 528638 h 529043"/>
                    <a:gd name="connsiteX0" fmla="*/ 569119 w 569420"/>
                    <a:gd name="connsiteY0" fmla="*/ 528638 h 528638"/>
                    <a:gd name="connsiteX1" fmla="*/ 0 w 569420"/>
                    <a:gd name="connsiteY1" fmla="*/ 0 h 528638"/>
                    <a:gd name="connsiteX2" fmla="*/ 569119 w 569420"/>
                    <a:gd name="connsiteY2" fmla="*/ 528638 h 5286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569420" h="528638">
                      <a:moveTo>
                        <a:pt x="569119" y="528638"/>
                      </a:moveTo>
                      <a:lnTo>
                        <a:pt x="0" y="0"/>
                      </a:lnTo>
                      <a:cubicBezTo>
                        <a:pt x="189706" y="176213"/>
                        <a:pt x="581819" y="516732"/>
                        <a:pt x="569119" y="528638"/>
                      </a:cubicBezTo>
                      <a:close/>
                    </a:path>
                  </a:pathLst>
                </a:custGeom>
                <a:grpFill/>
                <a:ln w="3175">
                  <a:gradFill flip="none" rotWithShape="1">
                    <a:gsLst>
                      <a:gs pos="13000">
                        <a:srgbClr val="FFFF00"/>
                      </a:gs>
                      <a:gs pos="100000">
                        <a:srgbClr val="FFC000"/>
                      </a:gs>
                    </a:gsLst>
                    <a:path path="circle">
                      <a:fillToRect l="100000" t="100000"/>
                    </a:path>
                    <a:tileRect r="-100000" b="-100000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lvl="0" algn="ctr"/>
                  <a:endParaRPr lang="ru-RU"/>
                </a:p>
              </p:txBody>
            </p:sp>
            <p:sp>
              <p:nvSpPr>
                <p:cNvPr id="19" name="Полилиния 18"/>
                <p:cNvSpPr/>
                <p:nvPr/>
              </p:nvSpPr>
              <p:spPr>
                <a:xfrm rot="1319260" flipH="1">
                  <a:off x="2729441" y="2376458"/>
                  <a:ext cx="569420" cy="528638"/>
                </a:xfrm>
                <a:custGeom>
                  <a:avLst/>
                  <a:gdLst>
                    <a:gd name="connsiteX0" fmla="*/ 569119 w 569119"/>
                    <a:gd name="connsiteY0" fmla="*/ 528638 h 528638"/>
                    <a:gd name="connsiteX1" fmla="*/ 0 w 569119"/>
                    <a:gd name="connsiteY1" fmla="*/ 0 h 528638"/>
                    <a:gd name="connsiteX2" fmla="*/ 569119 w 569119"/>
                    <a:gd name="connsiteY2" fmla="*/ 528638 h 528638"/>
                    <a:gd name="connsiteX0" fmla="*/ 569119 w 569676"/>
                    <a:gd name="connsiteY0" fmla="*/ 528638 h 529043"/>
                    <a:gd name="connsiteX1" fmla="*/ 0 w 569676"/>
                    <a:gd name="connsiteY1" fmla="*/ 0 h 529043"/>
                    <a:gd name="connsiteX2" fmla="*/ 569119 w 569676"/>
                    <a:gd name="connsiteY2" fmla="*/ 528638 h 529043"/>
                    <a:gd name="connsiteX0" fmla="*/ 569119 w 569420"/>
                    <a:gd name="connsiteY0" fmla="*/ 528638 h 528638"/>
                    <a:gd name="connsiteX1" fmla="*/ 0 w 569420"/>
                    <a:gd name="connsiteY1" fmla="*/ 0 h 528638"/>
                    <a:gd name="connsiteX2" fmla="*/ 569119 w 569420"/>
                    <a:gd name="connsiteY2" fmla="*/ 528638 h 5286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569420" h="528638">
                      <a:moveTo>
                        <a:pt x="569119" y="528638"/>
                      </a:moveTo>
                      <a:lnTo>
                        <a:pt x="0" y="0"/>
                      </a:lnTo>
                      <a:cubicBezTo>
                        <a:pt x="189706" y="176213"/>
                        <a:pt x="581819" y="516732"/>
                        <a:pt x="569119" y="528638"/>
                      </a:cubicBezTo>
                      <a:close/>
                    </a:path>
                  </a:pathLst>
                </a:custGeom>
                <a:grpFill/>
                <a:ln w="3175">
                  <a:gradFill flip="none" rotWithShape="1">
                    <a:gsLst>
                      <a:gs pos="13000">
                        <a:srgbClr val="FFFF00"/>
                      </a:gs>
                      <a:gs pos="100000">
                        <a:srgbClr val="FFC000"/>
                      </a:gs>
                    </a:gsLst>
                    <a:path path="circle">
                      <a:fillToRect l="100000" t="100000"/>
                    </a:path>
                    <a:tileRect r="-100000" b="-100000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lvl="0" algn="ctr"/>
                  <a:endParaRPr lang="ru-RU" dirty="0"/>
                </a:p>
              </p:txBody>
            </p:sp>
            <p:sp>
              <p:nvSpPr>
                <p:cNvPr id="20" name="Овал 19"/>
                <p:cNvSpPr/>
                <p:nvPr/>
              </p:nvSpPr>
              <p:spPr>
                <a:xfrm>
                  <a:off x="1708177" y="2375350"/>
                  <a:ext cx="172871" cy="172871"/>
                </a:xfrm>
                <a:prstGeom prst="ellipse">
                  <a:avLst/>
                </a:prstGeom>
                <a:grpFill/>
                <a:ln w="3175">
                  <a:gradFill flip="none" rotWithShape="1">
                    <a:gsLst>
                      <a:gs pos="13000">
                        <a:srgbClr val="FFFF00"/>
                      </a:gs>
                      <a:gs pos="100000">
                        <a:srgbClr val="FFC000"/>
                      </a:gs>
                    </a:gsLst>
                    <a:path path="circle">
                      <a:fillToRect l="100000" t="100000"/>
                    </a:path>
                    <a:tileRect r="-100000" b="-100000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lvl="0" algn="ctr"/>
                  <a:endParaRPr lang="ru-RU"/>
                </a:p>
              </p:txBody>
            </p:sp>
            <p:sp>
              <p:nvSpPr>
                <p:cNvPr id="21" name="Овал 20"/>
                <p:cNvSpPr/>
                <p:nvPr/>
              </p:nvSpPr>
              <p:spPr>
                <a:xfrm>
                  <a:off x="1883391" y="2096117"/>
                  <a:ext cx="172871" cy="172871"/>
                </a:xfrm>
                <a:prstGeom prst="ellipse">
                  <a:avLst/>
                </a:prstGeom>
                <a:grpFill/>
                <a:ln w="3175">
                  <a:gradFill flip="none" rotWithShape="1">
                    <a:gsLst>
                      <a:gs pos="13000">
                        <a:srgbClr val="FFFF00"/>
                      </a:gs>
                      <a:gs pos="100000">
                        <a:srgbClr val="FFC000"/>
                      </a:gs>
                    </a:gsLst>
                    <a:path path="circle">
                      <a:fillToRect l="100000" t="100000"/>
                    </a:path>
                    <a:tileRect r="-100000" b="-100000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lvl="0" algn="ctr"/>
                  <a:endParaRPr lang="ru-RU"/>
                </a:p>
              </p:txBody>
            </p:sp>
            <p:sp>
              <p:nvSpPr>
                <p:cNvPr id="22" name="Овал 21"/>
                <p:cNvSpPr/>
                <p:nvPr/>
              </p:nvSpPr>
              <p:spPr>
                <a:xfrm>
                  <a:off x="2149522" y="1884577"/>
                  <a:ext cx="172871" cy="172871"/>
                </a:xfrm>
                <a:prstGeom prst="ellipse">
                  <a:avLst/>
                </a:prstGeom>
                <a:grpFill/>
                <a:ln w="3175">
                  <a:gradFill flip="none" rotWithShape="1">
                    <a:gsLst>
                      <a:gs pos="13000">
                        <a:srgbClr val="FFFF00"/>
                      </a:gs>
                      <a:gs pos="100000">
                        <a:srgbClr val="FFC000"/>
                      </a:gs>
                    </a:gsLst>
                    <a:path path="circle">
                      <a:fillToRect l="100000" t="100000"/>
                    </a:path>
                    <a:tileRect r="-100000" b="-100000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lvl="0" algn="ctr"/>
                  <a:endParaRPr lang="ru-RU"/>
                </a:p>
              </p:txBody>
            </p:sp>
            <p:sp>
              <p:nvSpPr>
                <p:cNvPr id="23" name="Овал 22"/>
                <p:cNvSpPr/>
                <p:nvPr/>
              </p:nvSpPr>
              <p:spPr>
                <a:xfrm>
                  <a:off x="2533934" y="1798141"/>
                  <a:ext cx="172871" cy="172871"/>
                </a:xfrm>
                <a:prstGeom prst="ellipse">
                  <a:avLst/>
                </a:prstGeom>
                <a:grpFill/>
                <a:ln w="3175">
                  <a:gradFill flip="none" rotWithShape="1">
                    <a:gsLst>
                      <a:gs pos="13000">
                        <a:srgbClr val="FFFF00"/>
                      </a:gs>
                      <a:gs pos="100000">
                        <a:srgbClr val="FFC000"/>
                      </a:gs>
                    </a:gsLst>
                    <a:path path="circle">
                      <a:fillToRect l="100000" t="100000"/>
                    </a:path>
                    <a:tileRect r="-100000" b="-100000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lvl="0" algn="ctr"/>
                  <a:endParaRPr lang="ru-RU"/>
                </a:p>
              </p:txBody>
            </p:sp>
            <p:sp>
              <p:nvSpPr>
                <p:cNvPr id="24" name="Овал 23"/>
                <p:cNvSpPr/>
                <p:nvPr/>
              </p:nvSpPr>
              <p:spPr>
                <a:xfrm>
                  <a:off x="2935035" y="1884577"/>
                  <a:ext cx="172871" cy="172871"/>
                </a:xfrm>
                <a:prstGeom prst="ellipse">
                  <a:avLst/>
                </a:prstGeom>
                <a:grpFill/>
                <a:ln w="3175">
                  <a:gradFill flip="none" rotWithShape="1">
                    <a:gsLst>
                      <a:gs pos="13000">
                        <a:srgbClr val="FFFF00"/>
                      </a:gs>
                      <a:gs pos="100000">
                        <a:srgbClr val="FFC000"/>
                      </a:gs>
                    </a:gsLst>
                    <a:path path="circle">
                      <a:fillToRect l="100000" t="100000"/>
                    </a:path>
                    <a:tileRect r="-100000" b="-100000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lvl="0" algn="ctr"/>
                  <a:endParaRPr lang="ru-RU"/>
                </a:p>
              </p:txBody>
            </p:sp>
            <p:sp>
              <p:nvSpPr>
                <p:cNvPr id="25" name="Овал 24"/>
                <p:cNvSpPr/>
                <p:nvPr/>
              </p:nvSpPr>
              <p:spPr>
                <a:xfrm>
                  <a:off x="3210265" y="2096117"/>
                  <a:ext cx="172871" cy="172871"/>
                </a:xfrm>
                <a:prstGeom prst="ellipse">
                  <a:avLst/>
                </a:prstGeom>
                <a:grpFill/>
                <a:ln w="3175">
                  <a:gradFill flip="none" rotWithShape="1">
                    <a:gsLst>
                      <a:gs pos="13000">
                        <a:srgbClr val="FFFF00"/>
                      </a:gs>
                      <a:gs pos="100000">
                        <a:srgbClr val="FFC000"/>
                      </a:gs>
                    </a:gsLst>
                    <a:path path="circle">
                      <a:fillToRect l="100000" t="100000"/>
                    </a:path>
                    <a:tileRect r="-100000" b="-100000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lvl="0" algn="ctr"/>
                  <a:endParaRPr lang="ru-RU"/>
                </a:p>
              </p:txBody>
            </p:sp>
            <p:sp>
              <p:nvSpPr>
                <p:cNvPr id="26" name="Овал 25"/>
                <p:cNvSpPr/>
                <p:nvPr/>
              </p:nvSpPr>
              <p:spPr>
                <a:xfrm>
                  <a:off x="3388131" y="2375350"/>
                  <a:ext cx="172871" cy="172871"/>
                </a:xfrm>
                <a:prstGeom prst="ellipse">
                  <a:avLst/>
                </a:prstGeom>
                <a:grpFill/>
                <a:ln w="3175">
                  <a:gradFill flip="none" rotWithShape="1">
                    <a:gsLst>
                      <a:gs pos="13000">
                        <a:srgbClr val="FFFF00"/>
                      </a:gs>
                      <a:gs pos="100000">
                        <a:srgbClr val="FFC000"/>
                      </a:gs>
                    </a:gsLst>
                    <a:path path="circle">
                      <a:fillToRect l="100000" t="100000"/>
                    </a:path>
                    <a:tileRect r="-100000" b="-100000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lvl="0" algn="ctr"/>
                  <a:endParaRPr lang="ru-RU"/>
                </a:p>
              </p:txBody>
            </p:sp>
            <p:sp>
              <p:nvSpPr>
                <p:cNvPr id="27" name="Полилиния 26"/>
                <p:cNvSpPr/>
                <p:nvPr/>
              </p:nvSpPr>
              <p:spPr>
                <a:xfrm>
                  <a:off x="2564990" y="2687391"/>
                  <a:ext cx="151184" cy="93909"/>
                </a:xfrm>
                <a:custGeom>
                  <a:avLst/>
                  <a:gdLst>
                    <a:gd name="connsiteX0" fmla="*/ 75214 w 151184"/>
                    <a:gd name="connsiteY0" fmla="*/ 0 h 93909"/>
                    <a:gd name="connsiteX1" fmla="*/ 147621 w 151184"/>
                    <a:gd name="connsiteY1" fmla="*/ 47994 h 93909"/>
                    <a:gd name="connsiteX2" fmla="*/ 151184 w 151184"/>
                    <a:gd name="connsiteY2" fmla="*/ 65646 h 93909"/>
                    <a:gd name="connsiteX3" fmla="*/ 75816 w 151184"/>
                    <a:gd name="connsiteY3" fmla="*/ 93909 h 93909"/>
                    <a:gd name="connsiteX4" fmla="*/ 0 w 151184"/>
                    <a:gd name="connsiteY4" fmla="*/ 61898 h 93909"/>
                    <a:gd name="connsiteX5" fmla="*/ 2807 w 151184"/>
                    <a:gd name="connsiteY5" fmla="*/ 47994 h 93909"/>
                    <a:gd name="connsiteX6" fmla="*/ 75214 w 151184"/>
                    <a:gd name="connsiteY6" fmla="*/ 0 h 939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51184" h="93909">
                      <a:moveTo>
                        <a:pt x="75214" y="0"/>
                      </a:moveTo>
                      <a:cubicBezTo>
                        <a:pt x="107764" y="0"/>
                        <a:pt x="135691" y="19790"/>
                        <a:pt x="147621" y="47994"/>
                      </a:cubicBezTo>
                      <a:lnTo>
                        <a:pt x="151184" y="65646"/>
                      </a:lnTo>
                      <a:lnTo>
                        <a:pt x="75816" y="93909"/>
                      </a:lnTo>
                      <a:lnTo>
                        <a:pt x="0" y="61898"/>
                      </a:lnTo>
                      <a:lnTo>
                        <a:pt x="2807" y="47994"/>
                      </a:lnTo>
                      <a:cubicBezTo>
                        <a:pt x="14737" y="19790"/>
                        <a:pt x="42664" y="0"/>
                        <a:pt x="75214" y="0"/>
                      </a:cubicBezTo>
                      <a:close/>
                    </a:path>
                  </a:pathLst>
                </a:custGeom>
                <a:grpFill/>
                <a:ln w="3175">
                  <a:gradFill flip="none" rotWithShape="1">
                    <a:gsLst>
                      <a:gs pos="13000">
                        <a:srgbClr val="FFFF00"/>
                      </a:gs>
                      <a:gs pos="100000">
                        <a:srgbClr val="FFC000"/>
                      </a:gs>
                    </a:gsLst>
                    <a:path path="circle">
                      <a:fillToRect l="100000" t="100000"/>
                    </a:path>
                    <a:tileRect r="-100000" b="-100000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lvl="0" algn="ctr"/>
                  <a:endParaRPr lang="ru-RU"/>
                </a:p>
              </p:txBody>
            </p:sp>
          </p:grpSp>
        </p:grpSp>
      </p:grpSp>
      <p:sp>
        <p:nvSpPr>
          <p:cNvPr id="31" name="Прямоугольник 30"/>
          <p:cNvSpPr/>
          <p:nvPr userDrawn="1"/>
        </p:nvSpPr>
        <p:spPr>
          <a:xfrm>
            <a:off x="523442" y="596037"/>
            <a:ext cx="5925602" cy="1979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85000"/>
              </a:lnSpc>
            </a:pPr>
            <a:r>
              <a:rPr lang="ru-RU" sz="800" spc="50" baseline="0" dirty="0" smtClean="0">
                <a:solidFill>
                  <a:schemeClr val="bg1"/>
                </a:solidFill>
                <a:latin typeface="+mn-lt"/>
              </a:rPr>
              <a:t>СОЦИАЛЬНО-ЭКОНОМИЧЕСКОЕ РАЗВИТИЕ РЕСПУБЛИКИ БАШКОРТОСТАН </a:t>
            </a:r>
          </a:p>
        </p:txBody>
      </p:sp>
    </p:spTree>
    <p:extLst>
      <p:ext uri="{BB962C8B-B14F-4D97-AF65-F5344CB8AC3E}">
        <p14:creationId xmlns:p14="http://schemas.microsoft.com/office/powerpoint/2010/main" val="155143080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Градиент ">
    <p:bg>
      <p:bgPr>
        <a:gradFill>
          <a:gsLst>
            <a:gs pos="0">
              <a:srgbClr val="259695"/>
            </a:gs>
            <a:gs pos="52000">
              <a:srgbClr val="014A84"/>
            </a:gs>
          </a:gsLst>
          <a:path path="circle">
            <a:fillToRect l="100000" t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Прямоугольник 30"/>
          <p:cNvSpPr/>
          <p:nvPr userDrawn="1"/>
        </p:nvSpPr>
        <p:spPr>
          <a:xfrm>
            <a:off x="0" y="-8654"/>
            <a:ext cx="12192000" cy="6866653"/>
          </a:xfrm>
          <a:prstGeom prst="rect">
            <a:avLst/>
          </a:prstGeom>
          <a:blipFill dpi="0" rotWithShape="1">
            <a:blip r:embed="rId2">
              <a:alphaModFix amt="21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Номер слайда 1023"/>
          <p:cNvSpPr txBox="1">
            <a:spLocks/>
          </p:cNvSpPr>
          <p:nvPr userDrawn="1"/>
        </p:nvSpPr>
        <p:spPr>
          <a:xfrm>
            <a:off x="11739003" y="358008"/>
            <a:ext cx="36864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94082A24-78B8-4218-8147-DE1803BD71B0}" type="slidenum">
              <a:rPr lang="ru-RU" sz="1200" b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algn="ctr"/>
              <a:t>‹#›</a:t>
            </a:fld>
            <a:endParaRPr lang="ru-RU" sz="1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Полилиния 3"/>
          <p:cNvSpPr/>
          <p:nvPr userDrawn="1"/>
        </p:nvSpPr>
        <p:spPr>
          <a:xfrm flipV="1">
            <a:off x="511011" y="328337"/>
            <a:ext cx="11236734" cy="210834"/>
          </a:xfrm>
          <a:custGeom>
            <a:avLst/>
            <a:gdLst>
              <a:gd name="connsiteX0" fmla="*/ 0 w 529390"/>
              <a:gd name="connsiteY0" fmla="*/ 0 h 0"/>
              <a:gd name="connsiteX1" fmla="*/ 529390 w 529390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529390">
                <a:moveTo>
                  <a:pt x="0" y="0"/>
                </a:moveTo>
                <a:lnTo>
                  <a:pt x="529390" y="0"/>
                </a:lnTo>
              </a:path>
            </a:pathLst>
          </a:custGeom>
          <a:noFill/>
          <a:ln w="57150">
            <a:gradFill flip="none" rotWithShape="1">
              <a:gsLst>
                <a:gs pos="0">
                  <a:srgbClr val="00B0F0"/>
                </a:gs>
                <a:gs pos="5000">
                  <a:schemeClr val="bg1"/>
                </a:gs>
                <a:gs pos="100000">
                  <a:schemeClr val="bg1"/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олилиния 4"/>
          <p:cNvSpPr/>
          <p:nvPr userDrawn="1"/>
        </p:nvSpPr>
        <p:spPr>
          <a:xfrm flipV="1">
            <a:off x="12072938" y="395083"/>
            <a:ext cx="145112" cy="144088"/>
          </a:xfrm>
          <a:custGeom>
            <a:avLst/>
            <a:gdLst>
              <a:gd name="connsiteX0" fmla="*/ 0 w 529390"/>
              <a:gd name="connsiteY0" fmla="*/ 0 h 0"/>
              <a:gd name="connsiteX1" fmla="*/ 529390 w 529390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529390">
                <a:moveTo>
                  <a:pt x="0" y="0"/>
                </a:moveTo>
                <a:lnTo>
                  <a:pt x="529390" y="0"/>
                </a:lnTo>
              </a:path>
            </a:pathLst>
          </a:custGeom>
          <a:noFill/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7" name="Группа 6"/>
          <p:cNvGrpSpPr/>
          <p:nvPr userDrawn="1"/>
        </p:nvGrpSpPr>
        <p:grpSpPr>
          <a:xfrm>
            <a:off x="104017" y="26700"/>
            <a:ext cx="699648" cy="707375"/>
            <a:chOff x="233802" y="237846"/>
            <a:chExt cx="516638" cy="522344"/>
          </a:xfrm>
        </p:grpSpPr>
        <p:grpSp>
          <p:nvGrpSpPr>
            <p:cNvPr id="8" name="Группа 7"/>
            <p:cNvGrpSpPr/>
            <p:nvPr userDrawn="1"/>
          </p:nvGrpSpPr>
          <p:grpSpPr>
            <a:xfrm flipH="1">
              <a:off x="233802" y="323000"/>
              <a:ext cx="319952" cy="437190"/>
              <a:chOff x="6983135" y="-539614"/>
              <a:chExt cx="322358" cy="440479"/>
            </a:xfrm>
          </p:grpSpPr>
          <p:sp>
            <p:nvSpPr>
              <p:cNvPr id="28" name="Полилиния 27"/>
              <p:cNvSpPr/>
              <p:nvPr userDrawn="1"/>
            </p:nvSpPr>
            <p:spPr>
              <a:xfrm>
                <a:off x="7027782" y="-402834"/>
                <a:ext cx="264246" cy="297320"/>
              </a:xfrm>
              <a:custGeom>
                <a:avLst/>
                <a:gdLst>
                  <a:gd name="connsiteX0" fmla="*/ 0 w 302931"/>
                  <a:gd name="connsiteY0" fmla="*/ 241222 h 297320"/>
                  <a:gd name="connsiteX1" fmla="*/ 302931 w 302931"/>
                  <a:gd name="connsiteY1" fmla="*/ 0 h 297320"/>
                  <a:gd name="connsiteX2" fmla="*/ 50489 w 302931"/>
                  <a:gd name="connsiteY2" fmla="*/ 297320 h 297320"/>
                  <a:gd name="connsiteX3" fmla="*/ 0 w 302931"/>
                  <a:gd name="connsiteY3" fmla="*/ 241222 h 297320"/>
                  <a:gd name="connsiteX0" fmla="*/ 0 w 313312"/>
                  <a:gd name="connsiteY0" fmla="*/ 241222 h 297320"/>
                  <a:gd name="connsiteX1" fmla="*/ 302931 w 313312"/>
                  <a:gd name="connsiteY1" fmla="*/ 0 h 297320"/>
                  <a:gd name="connsiteX2" fmla="*/ 50489 w 313312"/>
                  <a:gd name="connsiteY2" fmla="*/ 297320 h 297320"/>
                  <a:gd name="connsiteX3" fmla="*/ 0 w 313312"/>
                  <a:gd name="connsiteY3" fmla="*/ 241222 h 297320"/>
                  <a:gd name="connsiteX0" fmla="*/ 0 w 311482"/>
                  <a:gd name="connsiteY0" fmla="*/ 241222 h 297320"/>
                  <a:gd name="connsiteX1" fmla="*/ 302931 w 311482"/>
                  <a:gd name="connsiteY1" fmla="*/ 0 h 297320"/>
                  <a:gd name="connsiteX2" fmla="*/ 50489 w 311482"/>
                  <a:gd name="connsiteY2" fmla="*/ 297320 h 297320"/>
                  <a:gd name="connsiteX3" fmla="*/ 0 w 311482"/>
                  <a:gd name="connsiteY3" fmla="*/ 241222 h 297320"/>
                  <a:gd name="connsiteX0" fmla="*/ 0 w 311482"/>
                  <a:gd name="connsiteY0" fmla="*/ 241222 h 297320"/>
                  <a:gd name="connsiteX1" fmla="*/ 302931 w 311482"/>
                  <a:gd name="connsiteY1" fmla="*/ 0 h 297320"/>
                  <a:gd name="connsiteX2" fmla="*/ 50489 w 311482"/>
                  <a:gd name="connsiteY2" fmla="*/ 297320 h 297320"/>
                  <a:gd name="connsiteX3" fmla="*/ 0 w 311482"/>
                  <a:gd name="connsiteY3" fmla="*/ 241222 h 297320"/>
                  <a:gd name="connsiteX0" fmla="*/ 0 w 311482"/>
                  <a:gd name="connsiteY0" fmla="*/ 241222 h 297320"/>
                  <a:gd name="connsiteX1" fmla="*/ 302931 w 311482"/>
                  <a:gd name="connsiteY1" fmla="*/ 0 h 297320"/>
                  <a:gd name="connsiteX2" fmla="*/ 50489 w 311482"/>
                  <a:gd name="connsiteY2" fmla="*/ 297320 h 297320"/>
                  <a:gd name="connsiteX3" fmla="*/ 0 w 311482"/>
                  <a:gd name="connsiteY3" fmla="*/ 241222 h 297320"/>
                  <a:gd name="connsiteX0" fmla="*/ 0 w 260993"/>
                  <a:gd name="connsiteY0" fmla="*/ 297320 h 297320"/>
                  <a:gd name="connsiteX1" fmla="*/ 252442 w 260993"/>
                  <a:gd name="connsiteY1" fmla="*/ 0 h 297320"/>
                  <a:gd name="connsiteX2" fmla="*/ 0 w 260993"/>
                  <a:gd name="connsiteY2" fmla="*/ 297320 h 297320"/>
                  <a:gd name="connsiteX0" fmla="*/ 4476 w 265469"/>
                  <a:gd name="connsiteY0" fmla="*/ 297320 h 297320"/>
                  <a:gd name="connsiteX1" fmla="*/ 256918 w 265469"/>
                  <a:gd name="connsiteY1" fmla="*/ 0 h 297320"/>
                  <a:gd name="connsiteX2" fmla="*/ 4476 w 265469"/>
                  <a:gd name="connsiteY2" fmla="*/ 297320 h 297320"/>
                  <a:gd name="connsiteX0" fmla="*/ 4476 w 264246"/>
                  <a:gd name="connsiteY0" fmla="*/ 297320 h 297320"/>
                  <a:gd name="connsiteX1" fmla="*/ 256918 w 264246"/>
                  <a:gd name="connsiteY1" fmla="*/ 0 h 297320"/>
                  <a:gd name="connsiteX2" fmla="*/ 4476 w 264246"/>
                  <a:gd name="connsiteY2" fmla="*/ 297320 h 2973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64246" h="297320">
                    <a:moveTo>
                      <a:pt x="4476" y="297320"/>
                    </a:moveTo>
                    <a:cubicBezTo>
                      <a:pt x="-32820" y="157732"/>
                      <a:pt x="172771" y="99107"/>
                      <a:pt x="256918" y="0"/>
                    </a:cubicBezTo>
                    <a:cubicBezTo>
                      <a:pt x="318626" y="216913"/>
                      <a:pt x="-30683" y="148829"/>
                      <a:pt x="4476" y="297320"/>
                    </a:cubicBezTo>
                    <a:close/>
                  </a:path>
                </a:pathLst>
              </a:custGeom>
              <a:solidFill>
                <a:srgbClr val="0E9A2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29" name="Полилиния 28"/>
              <p:cNvSpPr/>
              <p:nvPr userDrawn="1"/>
            </p:nvSpPr>
            <p:spPr>
              <a:xfrm>
                <a:off x="7010825" y="-455976"/>
                <a:ext cx="278954" cy="356841"/>
              </a:xfrm>
              <a:custGeom>
                <a:avLst/>
                <a:gdLst>
                  <a:gd name="connsiteX0" fmla="*/ 0 w 302931"/>
                  <a:gd name="connsiteY0" fmla="*/ 241222 h 297320"/>
                  <a:gd name="connsiteX1" fmla="*/ 302931 w 302931"/>
                  <a:gd name="connsiteY1" fmla="*/ 0 h 297320"/>
                  <a:gd name="connsiteX2" fmla="*/ 50489 w 302931"/>
                  <a:gd name="connsiteY2" fmla="*/ 297320 h 297320"/>
                  <a:gd name="connsiteX3" fmla="*/ 0 w 302931"/>
                  <a:gd name="connsiteY3" fmla="*/ 241222 h 297320"/>
                  <a:gd name="connsiteX0" fmla="*/ 0 w 313312"/>
                  <a:gd name="connsiteY0" fmla="*/ 241222 h 297320"/>
                  <a:gd name="connsiteX1" fmla="*/ 302931 w 313312"/>
                  <a:gd name="connsiteY1" fmla="*/ 0 h 297320"/>
                  <a:gd name="connsiteX2" fmla="*/ 50489 w 313312"/>
                  <a:gd name="connsiteY2" fmla="*/ 297320 h 297320"/>
                  <a:gd name="connsiteX3" fmla="*/ 0 w 313312"/>
                  <a:gd name="connsiteY3" fmla="*/ 241222 h 297320"/>
                  <a:gd name="connsiteX0" fmla="*/ 0 w 311482"/>
                  <a:gd name="connsiteY0" fmla="*/ 241222 h 297320"/>
                  <a:gd name="connsiteX1" fmla="*/ 302931 w 311482"/>
                  <a:gd name="connsiteY1" fmla="*/ 0 h 297320"/>
                  <a:gd name="connsiteX2" fmla="*/ 50489 w 311482"/>
                  <a:gd name="connsiteY2" fmla="*/ 297320 h 297320"/>
                  <a:gd name="connsiteX3" fmla="*/ 0 w 311482"/>
                  <a:gd name="connsiteY3" fmla="*/ 241222 h 297320"/>
                  <a:gd name="connsiteX0" fmla="*/ 0 w 311482"/>
                  <a:gd name="connsiteY0" fmla="*/ 241222 h 297320"/>
                  <a:gd name="connsiteX1" fmla="*/ 302931 w 311482"/>
                  <a:gd name="connsiteY1" fmla="*/ 0 h 297320"/>
                  <a:gd name="connsiteX2" fmla="*/ 50489 w 311482"/>
                  <a:gd name="connsiteY2" fmla="*/ 297320 h 297320"/>
                  <a:gd name="connsiteX3" fmla="*/ 0 w 311482"/>
                  <a:gd name="connsiteY3" fmla="*/ 241222 h 297320"/>
                  <a:gd name="connsiteX0" fmla="*/ 0 w 311482"/>
                  <a:gd name="connsiteY0" fmla="*/ 241222 h 297320"/>
                  <a:gd name="connsiteX1" fmla="*/ 302931 w 311482"/>
                  <a:gd name="connsiteY1" fmla="*/ 0 h 297320"/>
                  <a:gd name="connsiteX2" fmla="*/ 50489 w 311482"/>
                  <a:gd name="connsiteY2" fmla="*/ 297320 h 297320"/>
                  <a:gd name="connsiteX3" fmla="*/ 0 w 311482"/>
                  <a:gd name="connsiteY3" fmla="*/ 241222 h 297320"/>
                  <a:gd name="connsiteX0" fmla="*/ 0 w 330834"/>
                  <a:gd name="connsiteY0" fmla="*/ 241222 h 297320"/>
                  <a:gd name="connsiteX1" fmla="*/ 302931 w 330834"/>
                  <a:gd name="connsiteY1" fmla="*/ 0 h 297320"/>
                  <a:gd name="connsiteX2" fmla="*/ 50489 w 330834"/>
                  <a:gd name="connsiteY2" fmla="*/ 297320 h 297320"/>
                  <a:gd name="connsiteX3" fmla="*/ 0 w 330834"/>
                  <a:gd name="connsiteY3" fmla="*/ 241222 h 297320"/>
                  <a:gd name="connsiteX0" fmla="*/ 0 w 331852"/>
                  <a:gd name="connsiteY0" fmla="*/ 241222 h 297320"/>
                  <a:gd name="connsiteX1" fmla="*/ 302931 w 331852"/>
                  <a:gd name="connsiteY1" fmla="*/ 0 h 297320"/>
                  <a:gd name="connsiteX2" fmla="*/ 50489 w 331852"/>
                  <a:gd name="connsiteY2" fmla="*/ 297320 h 297320"/>
                  <a:gd name="connsiteX3" fmla="*/ 0 w 331852"/>
                  <a:gd name="connsiteY3" fmla="*/ 241222 h 297320"/>
                  <a:gd name="connsiteX0" fmla="*/ 0 w 331126"/>
                  <a:gd name="connsiteY0" fmla="*/ 241222 h 347808"/>
                  <a:gd name="connsiteX1" fmla="*/ 302931 w 331126"/>
                  <a:gd name="connsiteY1" fmla="*/ 0 h 347808"/>
                  <a:gd name="connsiteX2" fmla="*/ 39269 w 331126"/>
                  <a:gd name="connsiteY2" fmla="*/ 347808 h 347808"/>
                  <a:gd name="connsiteX3" fmla="*/ 0 w 331126"/>
                  <a:gd name="connsiteY3" fmla="*/ 241222 h 347808"/>
                  <a:gd name="connsiteX0" fmla="*/ 0 w 333397"/>
                  <a:gd name="connsiteY0" fmla="*/ 241222 h 366858"/>
                  <a:gd name="connsiteX1" fmla="*/ 302931 w 333397"/>
                  <a:gd name="connsiteY1" fmla="*/ 0 h 366858"/>
                  <a:gd name="connsiteX2" fmla="*/ 72606 w 333397"/>
                  <a:gd name="connsiteY2" fmla="*/ 366858 h 366858"/>
                  <a:gd name="connsiteX3" fmla="*/ 0 w 333397"/>
                  <a:gd name="connsiteY3" fmla="*/ 241222 h 366858"/>
                  <a:gd name="connsiteX0" fmla="*/ 0 w 330139"/>
                  <a:gd name="connsiteY0" fmla="*/ 241222 h 366858"/>
                  <a:gd name="connsiteX1" fmla="*/ 302931 w 330139"/>
                  <a:gd name="connsiteY1" fmla="*/ 0 h 366858"/>
                  <a:gd name="connsiteX2" fmla="*/ 72606 w 330139"/>
                  <a:gd name="connsiteY2" fmla="*/ 366858 h 366858"/>
                  <a:gd name="connsiteX3" fmla="*/ 0 w 330139"/>
                  <a:gd name="connsiteY3" fmla="*/ 241222 h 366858"/>
                  <a:gd name="connsiteX0" fmla="*/ 340 w 257873"/>
                  <a:gd name="connsiteY0" fmla="*/ 366858 h 366858"/>
                  <a:gd name="connsiteX1" fmla="*/ 230665 w 257873"/>
                  <a:gd name="connsiteY1" fmla="*/ 0 h 366858"/>
                  <a:gd name="connsiteX2" fmla="*/ 340 w 257873"/>
                  <a:gd name="connsiteY2" fmla="*/ 366858 h 366858"/>
                  <a:gd name="connsiteX0" fmla="*/ 10868 w 268401"/>
                  <a:gd name="connsiteY0" fmla="*/ 366858 h 366858"/>
                  <a:gd name="connsiteX1" fmla="*/ 241193 w 268401"/>
                  <a:gd name="connsiteY1" fmla="*/ 0 h 366858"/>
                  <a:gd name="connsiteX2" fmla="*/ 10868 w 268401"/>
                  <a:gd name="connsiteY2" fmla="*/ 366858 h 366858"/>
                  <a:gd name="connsiteX0" fmla="*/ 29626 w 287159"/>
                  <a:gd name="connsiteY0" fmla="*/ 366858 h 366858"/>
                  <a:gd name="connsiteX1" fmla="*/ 259951 w 287159"/>
                  <a:gd name="connsiteY1" fmla="*/ 0 h 366858"/>
                  <a:gd name="connsiteX2" fmla="*/ 29626 w 287159"/>
                  <a:gd name="connsiteY2" fmla="*/ 366858 h 366858"/>
                  <a:gd name="connsiteX0" fmla="*/ 14555 w 272088"/>
                  <a:gd name="connsiteY0" fmla="*/ 366858 h 366858"/>
                  <a:gd name="connsiteX1" fmla="*/ 244880 w 272088"/>
                  <a:gd name="connsiteY1" fmla="*/ 0 h 366858"/>
                  <a:gd name="connsiteX2" fmla="*/ 14555 w 272088"/>
                  <a:gd name="connsiteY2" fmla="*/ 366858 h 366858"/>
                  <a:gd name="connsiteX0" fmla="*/ 11614 w 269147"/>
                  <a:gd name="connsiteY0" fmla="*/ 366858 h 366858"/>
                  <a:gd name="connsiteX1" fmla="*/ 241939 w 269147"/>
                  <a:gd name="connsiteY1" fmla="*/ 0 h 366858"/>
                  <a:gd name="connsiteX2" fmla="*/ 11614 w 269147"/>
                  <a:gd name="connsiteY2" fmla="*/ 366858 h 366858"/>
                  <a:gd name="connsiteX0" fmla="*/ 10990 w 287420"/>
                  <a:gd name="connsiteY0" fmla="*/ 356841 h 356841"/>
                  <a:gd name="connsiteX1" fmla="*/ 261349 w 287420"/>
                  <a:gd name="connsiteY1" fmla="*/ 0 h 356841"/>
                  <a:gd name="connsiteX2" fmla="*/ 10990 w 287420"/>
                  <a:gd name="connsiteY2" fmla="*/ 356841 h 356841"/>
                  <a:gd name="connsiteX0" fmla="*/ 13088 w 289518"/>
                  <a:gd name="connsiteY0" fmla="*/ 356841 h 356841"/>
                  <a:gd name="connsiteX1" fmla="*/ 263447 w 289518"/>
                  <a:gd name="connsiteY1" fmla="*/ 0 h 356841"/>
                  <a:gd name="connsiteX2" fmla="*/ 13088 w 289518"/>
                  <a:gd name="connsiteY2" fmla="*/ 356841 h 356841"/>
                  <a:gd name="connsiteX0" fmla="*/ 13088 w 270123"/>
                  <a:gd name="connsiteY0" fmla="*/ 356841 h 356841"/>
                  <a:gd name="connsiteX1" fmla="*/ 263447 w 270123"/>
                  <a:gd name="connsiteY1" fmla="*/ 0 h 356841"/>
                  <a:gd name="connsiteX2" fmla="*/ 13088 w 270123"/>
                  <a:gd name="connsiteY2" fmla="*/ 356841 h 356841"/>
                  <a:gd name="connsiteX0" fmla="*/ 13088 w 272865"/>
                  <a:gd name="connsiteY0" fmla="*/ 356841 h 356841"/>
                  <a:gd name="connsiteX1" fmla="*/ 263447 w 272865"/>
                  <a:gd name="connsiteY1" fmla="*/ 0 h 356841"/>
                  <a:gd name="connsiteX2" fmla="*/ 13088 w 272865"/>
                  <a:gd name="connsiteY2" fmla="*/ 356841 h 356841"/>
                  <a:gd name="connsiteX0" fmla="*/ 13088 w 271938"/>
                  <a:gd name="connsiteY0" fmla="*/ 356841 h 356841"/>
                  <a:gd name="connsiteX1" fmla="*/ 263447 w 271938"/>
                  <a:gd name="connsiteY1" fmla="*/ 0 h 356841"/>
                  <a:gd name="connsiteX2" fmla="*/ 13088 w 271938"/>
                  <a:gd name="connsiteY2" fmla="*/ 356841 h 356841"/>
                  <a:gd name="connsiteX0" fmla="*/ 20104 w 278954"/>
                  <a:gd name="connsiteY0" fmla="*/ 356841 h 356841"/>
                  <a:gd name="connsiteX1" fmla="*/ 270463 w 278954"/>
                  <a:gd name="connsiteY1" fmla="*/ 0 h 356841"/>
                  <a:gd name="connsiteX2" fmla="*/ 20104 w 278954"/>
                  <a:gd name="connsiteY2" fmla="*/ 356841 h 3568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78954" h="356841">
                    <a:moveTo>
                      <a:pt x="20104" y="356841"/>
                    </a:moveTo>
                    <a:cubicBezTo>
                      <a:pt x="-77079" y="149970"/>
                      <a:pt x="206209" y="159850"/>
                      <a:pt x="270463" y="0"/>
                    </a:cubicBezTo>
                    <a:cubicBezTo>
                      <a:pt x="339386" y="211204"/>
                      <a:pt x="-35586" y="165304"/>
                      <a:pt x="20104" y="35684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30" name="Полилиния 29"/>
              <p:cNvSpPr/>
              <p:nvPr userDrawn="1"/>
            </p:nvSpPr>
            <p:spPr>
              <a:xfrm>
                <a:off x="6983135" y="-539614"/>
                <a:ext cx="322358" cy="421145"/>
              </a:xfrm>
              <a:custGeom>
                <a:avLst/>
                <a:gdLst>
                  <a:gd name="connsiteX0" fmla="*/ 0 w 302931"/>
                  <a:gd name="connsiteY0" fmla="*/ 241222 h 297320"/>
                  <a:gd name="connsiteX1" fmla="*/ 302931 w 302931"/>
                  <a:gd name="connsiteY1" fmla="*/ 0 h 297320"/>
                  <a:gd name="connsiteX2" fmla="*/ 50489 w 302931"/>
                  <a:gd name="connsiteY2" fmla="*/ 297320 h 297320"/>
                  <a:gd name="connsiteX3" fmla="*/ 0 w 302931"/>
                  <a:gd name="connsiteY3" fmla="*/ 241222 h 297320"/>
                  <a:gd name="connsiteX0" fmla="*/ 0 w 313312"/>
                  <a:gd name="connsiteY0" fmla="*/ 241222 h 297320"/>
                  <a:gd name="connsiteX1" fmla="*/ 302931 w 313312"/>
                  <a:gd name="connsiteY1" fmla="*/ 0 h 297320"/>
                  <a:gd name="connsiteX2" fmla="*/ 50489 w 313312"/>
                  <a:gd name="connsiteY2" fmla="*/ 297320 h 297320"/>
                  <a:gd name="connsiteX3" fmla="*/ 0 w 313312"/>
                  <a:gd name="connsiteY3" fmla="*/ 241222 h 297320"/>
                  <a:gd name="connsiteX0" fmla="*/ 0 w 311482"/>
                  <a:gd name="connsiteY0" fmla="*/ 241222 h 297320"/>
                  <a:gd name="connsiteX1" fmla="*/ 302931 w 311482"/>
                  <a:gd name="connsiteY1" fmla="*/ 0 h 297320"/>
                  <a:gd name="connsiteX2" fmla="*/ 50489 w 311482"/>
                  <a:gd name="connsiteY2" fmla="*/ 297320 h 297320"/>
                  <a:gd name="connsiteX3" fmla="*/ 0 w 311482"/>
                  <a:gd name="connsiteY3" fmla="*/ 241222 h 297320"/>
                  <a:gd name="connsiteX0" fmla="*/ 0 w 311482"/>
                  <a:gd name="connsiteY0" fmla="*/ 241222 h 297320"/>
                  <a:gd name="connsiteX1" fmla="*/ 302931 w 311482"/>
                  <a:gd name="connsiteY1" fmla="*/ 0 h 297320"/>
                  <a:gd name="connsiteX2" fmla="*/ 50489 w 311482"/>
                  <a:gd name="connsiteY2" fmla="*/ 297320 h 297320"/>
                  <a:gd name="connsiteX3" fmla="*/ 0 w 311482"/>
                  <a:gd name="connsiteY3" fmla="*/ 241222 h 297320"/>
                  <a:gd name="connsiteX0" fmla="*/ 0 w 311482"/>
                  <a:gd name="connsiteY0" fmla="*/ 241222 h 297320"/>
                  <a:gd name="connsiteX1" fmla="*/ 302931 w 311482"/>
                  <a:gd name="connsiteY1" fmla="*/ 0 h 297320"/>
                  <a:gd name="connsiteX2" fmla="*/ 50489 w 311482"/>
                  <a:gd name="connsiteY2" fmla="*/ 297320 h 297320"/>
                  <a:gd name="connsiteX3" fmla="*/ 0 w 311482"/>
                  <a:gd name="connsiteY3" fmla="*/ 241222 h 297320"/>
                  <a:gd name="connsiteX0" fmla="*/ 0 w 311133"/>
                  <a:gd name="connsiteY0" fmla="*/ 241222 h 421145"/>
                  <a:gd name="connsiteX1" fmla="*/ 302931 w 311133"/>
                  <a:gd name="connsiteY1" fmla="*/ 0 h 421145"/>
                  <a:gd name="connsiteX2" fmla="*/ 36201 w 311133"/>
                  <a:gd name="connsiteY2" fmla="*/ 421145 h 421145"/>
                  <a:gd name="connsiteX3" fmla="*/ 0 w 311133"/>
                  <a:gd name="connsiteY3" fmla="*/ 241222 h 421145"/>
                  <a:gd name="connsiteX0" fmla="*/ 0 w 309409"/>
                  <a:gd name="connsiteY0" fmla="*/ 241222 h 421145"/>
                  <a:gd name="connsiteX1" fmla="*/ 302931 w 309409"/>
                  <a:gd name="connsiteY1" fmla="*/ 0 h 421145"/>
                  <a:gd name="connsiteX2" fmla="*/ 36201 w 309409"/>
                  <a:gd name="connsiteY2" fmla="*/ 421145 h 421145"/>
                  <a:gd name="connsiteX3" fmla="*/ 0 w 309409"/>
                  <a:gd name="connsiteY3" fmla="*/ 241222 h 421145"/>
                  <a:gd name="connsiteX0" fmla="*/ 8869 w 282077"/>
                  <a:gd name="connsiteY0" fmla="*/ 421145 h 421145"/>
                  <a:gd name="connsiteX1" fmla="*/ 275599 w 282077"/>
                  <a:gd name="connsiteY1" fmla="*/ 0 h 421145"/>
                  <a:gd name="connsiteX2" fmla="*/ 8869 w 282077"/>
                  <a:gd name="connsiteY2" fmla="*/ 421145 h 421145"/>
                  <a:gd name="connsiteX0" fmla="*/ 8869 w 282077"/>
                  <a:gd name="connsiteY0" fmla="*/ 421145 h 421145"/>
                  <a:gd name="connsiteX1" fmla="*/ 275599 w 282077"/>
                  <a:gd name="connsiteY1" fmla="*/ 0 h 421145"/>
                  <a:gd name="connsiteX2" fmla="*/ 8869 w 282077"/>
                  <a:gd name="connsiteY2" fmla="*/ 421145 h 421145"/>
                  <a:gd name="connsiteX0" fmla="*/ 8869 w 282077"/>
                  <a:gd name="connsiteY0" fmla="*/ 421145 h 421145"/>
                  <a:gd name="connsiteX1" fmla="*/ 275599 w 282077"/>
                  <a:gd name="connsiteY1" fmla="*/ 0 h 421145"/>
                  <a:gd name="connsiteX2" fmla="*/ 8869 w 282077"/>
                  <a:gd name="connsiteY2" fmla="*/ 421145 h 421145"/>
                  <a:gd name="connsiteX0" fmla="*/ 8869 w 282077"/>
                  <a:gd name="connsiteY0" fmla="*/ 421145 h 421145"/>
                  <a:gd name="connsiteX1" fmla="*/ 275599 w 282077"/>
                  <a:gd name="connsiteY1" fmla="*/ 0 h 421145"/>
                  <a:gd name="connsiteX2" fmla="*/ 8869 w 282077"/>
                  <a:gd name="connsiteY2" fmla="*/ 421145 h 421145"/>
                  <a:gd name="connsiteX0" fmla="*/ 12473 w 285681"/>
                  <a:gd name="connsiteY0" fmla="*/ 421145 h 421145"/>
                  <a:gd name="connsiteX1" fmla="*/ 279203 w 285681"/>
                  <a:gd name="connsiteY1" fmla="*/ 0 h 421145"/>
                  <a:gd name="connsiteX2" fmla="*/ 12473 w 285681"/>
                  <a:gd name="connsiteY2" fmla="*/ 421145 h 421145"/>
                  <a:gd name="connsiteX0" fmla="*/ 22697 w 295905"/>
                  <a:gd name="connsiteY0" fmla="*/ 421145 h 421145"/>
                  <a:gd name="connsiteX1" fmla="*/ 289427 w 295905"/>
                  <a:gd name="connsiteY1" fmla="*/ 0 h 421145"/>
                  <a:gd name="connsiteX2" fmla="*/ 22697 w 295905"/>
                  <a:gd name="connsiteY2" fmla="*/ 421145 h 421145"/>
                  <a:gd name="connsiteX0" fmla="*/ 22697 w 298441"/>
                  <a:gd name="connsiteY0" fmla="*/ 421145 h 421145"/>
                  <a:gd name="connsiteX1" fmla="*/ 289427 w 298441"/>
                  <a:gd name="connsiteY1" fmla="*/ 0 h 421145"/>
                  <a:gd name="connsiteX2" fmla="*/ 22697 w 298441"/>
                  <a:gd name="connsiteY2" fmla="*/ 421145 h 421145"/>
                  <a:gd name="connsiteX0" fmla="*/ 22697 w 299179"/>
                  <a:gd name="connsiteY0" fmla="*/ 421145 h 421145"/>
                  <a:gd name="connsiteX1" fmla="*/ 289427 w 299179"/>
                  <a:gd name="connsiteY1" fmla="*/ 0 h 421145"/>
                  <a:gd name="connsiteX2" fmla="*/ 22697 w 299179"/>
                  <a:gd name="connsiteY2" fmla="*/ 421145 h 421145"/>
                  <a:gd name="connsiteX0" fmla="*/ 46738 w 323220"/>
                  <a:gd name="connsiteY0" fmla="*/ 421145 h 421145"/>
                  <a:gd name="connsiteX1" fmla="*/ 313468 w 323220"/>
                  <a:gd name="connsiteY1" fmla="*/ 0 h 421145"/>
                  <a:gd name="connsiteX2" fmla="*/ 46738 w 323220"/>
                  <a:gd name="connsiteY2" fmla="*/ 421145 h 421145"/>
                  <a:gd name="connsiteX0" fmla="*/ 46738 w 322358"/>
                  <a:gd name="connsiteY0" fmla="*/ 421145 h 421145"/>
                  <a:gd name="connsiteX1" fmla="*/ 313468 w 322358"/>
                  <a:gd name="connsiteY1" fmla="*/ 0 h 421145"/>
                  <a:gd name="connsiteX2" fmla="*/ 46738 w 322358"/>
                  <a:gd name="connsiteY2" fmla="*/ 421145 h 421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22358" h="421145">
                    <a:moveTo>
                      <a:pt x="46738" y="421145"/>
                    </a:moveTo>
                    <a:cubicBezTo>
                      <a:pt x="-124824" y="241031"/>
                      <a:pt x="224558" y="195151"/>
                      <a:pt x="313468" y="0"/>
                    </a:cubicBezTo>
                    <a:cubicBezTo>
                      <a:pt x="387989" y="245101"/>
                      <a:pt x="-32768" y="193087"/>
                      <a:pt x="46738" y="421145"/>
                    </a:cubicBezTo>
                    <a:close/>
                  </a:path>
                </a:pathLst>
              </a:custGeom>
              <a:solidFill>
                <a:srgbClr val="00B0F0"/>
              </a:solidFill>
              <a:ln>
                <a:noFill/>
              </a:ln>
              <a:effectLst>
                <a:outerShdw blurRad="215900" dist="38100" algn="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grpSp>
          <p:nvGrpSpPr>
            <p:cNvPr id="9" name="Группа 8"/>
            <p:cNvGrpSpPr/>
            <p:nvPr userDrawn="1"/>
          </p:nvGrpSpPr>
          <p:grpSpPr>
            <a:xfrm flipH="1">
              <a:off x="267448" y="237846"/>
              <a:ext cx="482992" cy="498081"/>
              <a:chOff x="1708177" y="1798141"/>
              <a:chExt cx="1852825" cy="1910708"/>
            </a:xfrm>
            <a:gradFill flip="none" rotWithShape="1">
              <a:gsLst>
                <a:gs pos="17000">
                  <a:srgbClr val="FFFF00"/>
                </a:gs>
                <a:gs pos="100000">
                  <a:schemeClr val="accent4">
                    <a:lumMod val="60000"/>
                    <a:lumOff val="40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</p:grpSpPr>
          <p:sp>
            <p:nvSpPr>
              <p:cNvPr id="10" name="Полилиния 9"/>
              <p:cNvSpPr/>
              <p:nvPr/>
            </p:nvSpPr>
            <p:spPr>
              <a:xfrm>
                <a:off x="2626357" y="2748564"/>
                <a:ext cx="45719" cy="960285"/>
              </a:xfrm>
              <a:custGeom>
                <a:avLst/>
                <a:gdLst>
                  <a:gd name="connsiteX0" fmla="*/ 47625 w 47625"/>
                  <a:gd name="connsiteY0" fmla="*/ 0 h 1331119"/>
                  <a:gd name="connsiteX1" fmla="*/ 47625 w 47625"/>
                  <a:gd name="connsiteY1" fmla="*/ 1331119 h 1331119"/>
                  <a:gd name="connsiteX2" fmla="*/ 0 w 47625"/>
                  <a:gd name="connsiteY2" fmla="*/ 1331119 h 1331119"/>
                  <a:gd name="connsiteX0" fmla="*/ 0 w 0"/>
                  <a:gd name="connsiteY0" fmla="*/ 0 h 1331119"/>
                  <a:gd name="connsiteX1" fmla="*/ 0 w 0"/>
                  <a:gd name="connsiteY1" fmla="*/ 1331119 h 13311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h="1331119">
                    <a:moveTo>
                      <a:pt x="0" y="0"/>
                    </a:moveTo>
                    <a:lnTo>
                      <a:pt x="0" y="1331119"/>
                    </a:lnTo>
                  </a:path>
                </a:pathLst>
              </a:custGeom>
              <a:grpFill/>
              <a:ln w="3175">
                <a:gradFill flip="none" rotWithShape="1">
                  <a:gsLst>
                    <a:gs pos="13000">
                      <a:srgbClr val="FFFF00"/>
                    </a:gs>
                    <a:gs pos="100000">
                      <a:srgbClr val="FFC000"/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lvl="0" algn="ctr"/>
                <a:endParaRPr lang="ru-RU"/>
              </a:p>
            </p:txBody>
          </p:sp>
          <p:grpSp>
            <p:nvGrpSpPr>
              <p:cNvPr id="11" name="Группа 10"/>
              <p:cNvGrpSpPr/>
              <p:nvPr/>
            </p:nvGrpSpPr>
            <p:grpSpPr>
              <a:xfrm>
                <a:off x="1708177" y="1798141"/>
                <a:ext cx="1852825" cy="1106955"/>
                <a:chOff x="1708177" y="1798141"/>
                <a:chExt cx="1852825" cy="1106955"/>
              </a:xfrm>
              <a:grpFill/>
            </p:grpSpPr>
            <p:sp>
              <p:nvSpPr>
                <p:cNvPr id="12" name="Полилиния 11"/>
                <p:cNvSpPr/>
                <p:nvPr/>
              </p:nvSpPr>
              <p:spPr>
                <a:xfrm>
                  <a:off x="2620370" y="1933433"/>
                  <a:ext cx="19834" cy="832540"/>
                </a:xfrm>
                <a:custGeom>
                  <a:avLst/>
                  <a:gdLst>
                    <a:gd name="connsiteX0" fmla="*/ 13648 w 13648"/>
                    <a:gd name="connsiteY0" fmla="*/ 832513 h 832513"/>
                    <a:gd name="connsiteX1" fmla="*/ 0 w 13648"/>
                    <a:gd name="connsiteY1" fmla="*/ 0 h 832513"/>
                    <a:gd name="connsiteX2" fmla="*/ 13648 w 13648"/>
                    <a:gd name="connsiteY2" fmla="*/ 832513 h 832513"/>
                    <a:gd name="connsiteX0" fmla="*/ 13648 w 19834"/>
                    <a:gd name="connsiteY0" fmla="*/ 832513 h 891203"/>
                    <a:gd name="connsiteX1" fmla="*/ 0 w 19834"/>
                    <a:gd name="connsiteY1" fmla="*/ 0 h 891203"/>
                    <a:gd name="connsiteX2" fmla="*/ 13648 w 19834"/>
                    <a:gd name="connsiteY2" fmla="*/ 832513 h 891203"/>
                    <a:gd name="connsiteX0" fmla="*/ 13648 w 19834"/>
                    <a:gd name="connsiteY0" fmla="*/ 832513 h 832540"/>
                    <a:gd name="connsiteX1" fmla="*/ 0 w 19834"/>
                    <a:gd name="connsiteY1" fmla="*/ 0 h 832540"/>
                    <a:gd name="connsiteX2" fmla="*/ 13648 w 19834"/>
                    <a:gd name="connsiteY2" fmla="*/ 832513 h 8325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9834" h="832540">
                      <a:moveTo>
                        <a:pt x="13648" y="832513"/>
                      </a:moveTo>
                      <a:cubicBezTo>
                        <a:pt x="-4549" y="827962"/>
                        <a:pt x="4549" y="277504"/>
                        <a:pt x="0" y="0"/>
                      </a:cubicBezTo>
                      <a:cubicBezTo>
                        <a:pt x="4549" y="277504"/>
                        <a:pt x="31845" y="837064"/>
                        <a:pt x="13648" y="832513"/>
                      </a:cubicBezTo>
                      <a:close/>
                    </a:path>
                  </a:pathLst>
                </a:custGeom>
                <a:grpFill/>
                <a:ln w="3175">
                  <a:gradFill flip="none" rotWithShape="1">
                    <a:gsLst>
                      <a:gs pos="13000">
                        <a:srgbClr val="FFFF00"/>
                      </a:gs>
                      <a:gs pos="100000">
                        <a:srgbClr val="FFC000"/>
                      </a:gs>
                    </a:gsLst>
                    <a:path path="circle">
                      <a:fillToRect l="100000" t="100000"/>
                    </a:path>
                    <a:tileRect r="-100000" b="-100000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lvl="0" algn="ctr"/>
                  <a:endParaRPr lang="ru-RU"/>
                </a:p>
              </p:txBody>
            </p:sp>
            <p:sp>
              <p:nvSpPr>
                <p:cNvPr id="13" name="Полилиния 12"/>
                <p:cNvSpPr/>
                <p:nvPr/>
              </p:nvSpPr>
              <p:spPr>
                <a:xfrm>
                  <a:off x="2647773" y="2009775"/>
                  <a:ext cx="369271" cy="731150"/>
                </a:xfrm>
                <a:custGeom>
                  <a:avLst/>
                  <a:gdLst>
                    <a:gd name="connsiteX0" fmla="*/ 0 w 385763"/>
                    <a:gd name="connsiteY0" fmla="*/ 719138 h 719138"/>
                    <a:gd name="connsiteX1" fmla="*/ 385763 w 385763"/>
                    <a:gd name="connsiteY1" fmla="*/ 0 h 719138"/>
                    <a:gd name="connsiteX2" fmla="*/ 0 w 385763"/>
                    <a:gd name="connsiteY2" fmla="*/ 719138 h 719138"/>
                    <a:gd name="connsiteX0" fmla="*/ 1423 w 387186"/>
                    <a:gd name="connsiteY0" fmla="*/ 719138 h 719475"/>
                    <a:gd name="connsiteX1" fmla="*/ 387186 w 387186"/>
                    <a:gd name="connsiteY1" fmla="*/ 0 h 719475"/>
                    <a:gd name="connsiteX2" fmla="*/ 1423 w 387186"/>
                    <a:gd name="connsiteY2" fmla="*/ 719138 h 719475"/>
                    <a:gd name="connsiteX0" fmla="*/ 1041 w 370135"/>
                    <a:gd name="connsiteY0" fmla="*/ 731044 h 731269"/>
                    <a:gd name="connsiteX1" fmla="*/ 370135 w 370135"/>
                    <a:gd name="connsiteY1" fmla="*/ 0 h 731269"/>
                    <a:gd name="connsiteX2" fmla="*/ 1041 w 370135"/>
                    <a:gd name="connsiteY2" fmla="*/ 731044 h 731269"/>
                    <a:gd name="connsiteX0" fmla="*/ 177 w 369271"/>
                    <a:gd name="connsiteY0" fmla="*/ 731044 h 731150"/>
                    <a:gd name="connsiteX1" fmla="*/ 369271 w 369271"/>
                    <a:gd name="connsiteY1" fmla="*/ 0 h 731150"/>
                    <a:gd name="connsiteX2" fmla="*/ 177 w 369271"/>
                    <a:gd name="connsiteY2" fmla="*/ 731044 h 7311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369271" h="731150">
                      <a:moveTo>
                        <a:pt x="177" y="731044"/>
                      </a:moveTo>
                      <a:cubicBezTo>
                        <a:pt x="-9349" y="720726"/>
                        <a:pt x="369271" y="0"/>
                        <a:pt x="369271" y="0"/>
                      </a:cubicBezTo>
                      <a:cubicBezTo>
                        <a:pt x="369271" y="0"/>
                        <a:pt x="9703" y="741362"/>
                        <a:pt x="177" y="731044"/>
                      </a:cubicBezTo>
                      <a:close/>
                    </a:path>
                  </a:pathLst>
                </a:custGeom>
                <a:grpFill/>
                <a:ln w="3175">
                  <a:gradFill flip="none" rotWithShape="1">
                    <a:gsLst>
                      <a:gs pos="13000">
                        <a:srgbClr val="FFFF00"/>
                      </a:gs>
                      <a:gs pos="100000">
                        <a:srgbClr val="FFC000"/>
                      </a:gs>
                    </a:gsLst>
                    <a:path path="circle">
                      <a:fillToRect l="100000" t="100000"/>
                    </a:path>
                    <a:tileRect r="-100000" b="-100000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lvl="0" algn="ctr"/>
                  <a:endParaRPr lang="ru-RU"/>
                </a:p>
              </p:txBody>
            </p:sp>
            <p:sp>
              <p:nvSpPr>
                <p:cNvPr id="14" name="Полилиния 13"/>
                <p:cNvSpPr/>
                <p:nvPr/>
              </p:nvSpPr>
              <p:spPr>
                <a:xfrm flipH="1">
                  <a:off x="2257998" y="2011116"/>
                  <a:ext cx="369271" cy="731150"/>
                </a:xfrm>
                <a:custGeom>
                  <a:avLst/>
                  <a:gdLst>
                    <a:gd name="connsiteX0" fmla="*/ 0 w 385763"/>
                    <a:gd name="connsiteY0" fmla="*/ 719138 h 719138"/>
                    <a:gd name="connsiteX1" fmla="*/ 385763 w 385763"/>
                    <a:gd name="connsiteY1" fmla="*/ 0 h 719138"/>
                    <a:gd name="connsiteX2" fmla="*/ 0 w 385763"/>
                    <a:gd name="connsiteY2" fmla="*/ 719138 h 719138"/>
                    <a:gd name="connsiteX0" fmla="*/ 1423 w 387186"/>
                    <a:gd name="connsiteY0" fmla="*/ 719138 h 719475"/>
                    <a:gd name="connsiteX1" fmla="*/ 387186 w 387186"/>
                    <a:gd name="connsiteY1" fmla="*/ 0 h 719475"/>
                    <a:gd name="connsiteX2" fmla="*/ 1423 w 387186"/>
                    <a:gd name="connsiteY2" fmla="*/ 719138 h 719475"/>
                    <a:gd name="connsiteX0" fmla="*/ 1041 w 370135"/>
                    <a:gd name="connsiteY0" fmla="*/ 731044 h 731269"/>
                    <a:gd name="connsiteX1" fmla="*/ 370135 w 370135"/>
                    <a:gd name="connsiteY1" fmla="*/ 0 h 731269"/>
                    <a:gd name="connsiteX2" fmla="*/ 1041 w 370135"/>
                    <a:gd name="connsiteY2" fmla="*/ 731044 h 731269"/>
                    <a:gd name="connsiteX0" fmla="*/ 177 w 369271"/>
                    <a:gd name="connsiteY0" fmla="*/ 731044 h 731150"/>
                    <a:gd name="connsiteX1" fmla="*/ 369271 w 369271"/>
                    <a:gd name="connsiteY1" fmla="*/ 0 h 731150"/>
                    <a:gd name="connsiteX2" fmla="*/ 177 w 369271"/>
                    <a:gd name="connsiteY2" fmla="*/ 731044 h 7311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369271" h="731150">
                      <a:moveTo>
                        <a:pt x="177" y="731044"/>
                      </a:moveTo>
                      <a:cubicBezTo>
                        <a:pt x="-9349" y="720726"/>
                        <a:pt x="369271" y="0"/>
                        <a:pt x="369271" y="0"/>
                      </a:cubicBezTo>
                      <a:cubicBezTo>
                        <a:pt x="369271" y="0"/>
                        <a:pt x="9703" y="741362"/>
                        <a:pt x="177" y="731044"/>
                      </a:cubicBezTo>
                      <a:close/>
                    </a:path>
                  </a:pathLst>
                </a:custGeom>
                <a:grpFill/>
                <a:ln w="3175">
                  <a:gradFill flip="none" rotWithShape="1">
                    <a:gsLst>
                      <a:gs pos="13000">
                        <a:srgbClr val="FFFF00"/>
                      </a:gs>
                      <a:gs pos="100000">
                        <a:srgbClr val="FFC000"/>
                      </a:gs>
                    </a:gsLst>
                    <a:path path="circle">
                      <a:fillToRect l="100000" t="100000"/>
                    </a:path>
                    <a:tileRect r="-100000" b="-100000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lvl="0" algn="ctr"/>
                  <a:endParaRPr lang="ru-RU"/>
                </a:p>
              </p:txBody>
            </p:sp>
            <p:sp>
              <p:nvSpPr>
                <p:cNvPr id="16" name="Полилиния 15"/>
                <p:cNvSpPr/>
                <p:nvPr/>
              </p:nvSpPr>
              <p:spPr>
                <a:xfrm>
                  <a:off x="2031207" y="2212181"/>
                  <a:ext cx="569420" cy="528638"/>
                </a:xfrm>
                <a:custGeom>
                  <a:avLst/>
                  <a:gdLst>
                    <a:gd name="connsiteX0" fmla="*/ 569119 w 569119"/>
                    <a:gd name="connsiteY0" fmla="*/ 528638 h 528638"/>
                    <a:gd name="connsiteX1" fmla="*/ 0 w 569119"/>
                    <a:gd name="connsiteY1" fmla="*/ 0 h 528638"/>
                    <a:gd name="connsiteX2" fmla="*/ 569119 w 569119"/>
                    <a:gd name="connsiteY2" fmla="*/ 528638 h 528638"/>
                    <a:gd name="connsiteX0" fmla="*/ 569119 w 569676"/>
                    <a:gd name="connsiteY0" fmla="*/ 528638 h 529043"/>
                    <a:gd name="connsiteX1" fmla="*/ 0 w 569676"/>
                    <a:gd name="connsiteY1" fmla="*/ 0 h 529043"/>
                    <a:gd name="connsiteX2" fmla="*/ 569119 w 569676"/>
                    <a:gd name="connsiteY2" fmla="*/ 528638 h 529043"/>
                    <a:gd name="connsiteX0" fmla="*/ 569119 w 569420"/>
                    <a:gd name="connsiteY0" fmla="*/ 528638 h 528638"/>
                    <a:gd name="connsiteX1" fmla="*/ 0 w 569420"/>
                    <a:gd name="connsiteY1" fmla="*/ 0 h 528638"/>
                    <a:gd name="connsiteX2" fmla="*/ 569119 w 569420"/>
                    <a:gd name="connsiteY2" fmla="*/ 528638 h 5286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569420" h="528638">
                      <a:moveTo>
                        <a:pt x="569119" y="528638"/>
                      </a:moveTo>
                      <a:lnTo>
                        <a:pt x="0" y="0"/>
                      </a:lnTo>
                      <a:cubicBezTo>
                        <a:pt x="189706" y="176213"/>
                        <a:pt x="581819" y="516732"/>
                        <a:pt x="569119" y="528638"/>
                      </a:cubicBezTo>
                      <a:close/>
                    </a:path>
                  </a:pathLst>
                </a:custGeom>
                <a:grpFill/>
                <a:ln w="3175">
                  <a:gradFill flip="none" rotWithShape="1">
                    <a:gsLst>
                      <a:gs pos="13000">
                        <a:srgbClr val="FFFF00"/>
                      </a:gs>
                      <a:gs pos="100000">
                        <a:srgbClr val="FFC000"/>
                      </a:gs>
                    </a:gsLst>
                    <a:path path="circle">
                      <a:fillToRect l="100000" t="100000"/>
                    </a:path>
                    <a:tileRect r="-100000" b="-100000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lvl="0" algn="ctr"/>
                  <a:endParaRPr lang="ru-RU"/>
                </a:p>
              </p:txBody>
            </p:sp>
            <p:sp>
              <p:nvSpPr>
                <p:cNvPr id="17" name="Полилиния 16"/>
                <p:cNvSpPr/>
                <p:nvPr/>
              </p:nvSpPr>
              <p:spPr>
                <a:xfrm flipH="1">
                  <a:off x="2680537" y="2215487"/>
                  <a:ext cx="569420" cy="528638"/>
                </a:xfrm>
                <a:custGeom>
                  <a:avLst/>
                  <a:gdLst>
                    <a:gd name="connsiteX0" fmla="*/ 569119 w 569119"/>
                    <a:gd name="connsiteY0" fmla="*/ 528638 h 528638"/>
                    <a:gd name="connsiteX1" fmla="*/ 0 w 569119"/>
                    <a:gd name="connsiteY1" fmla="*/ 0 h 528638"/>
                    <a:gd name="connsiteX2" fmla="*/ 569119 w 569119"/>
                    <a:gd name="connsiteY2" fmla="*/ 528638 h 528638"/>
                    <a:gd name="connsiteX0" fmla="*/ 569119 w 569676"/>
                    <a:gd name="connsiteY0" fmla="*/ 528638 h 529043"/>
                    <a:gd name="connsiteX1" fmla="*/ 0 w 569676"/>
                    <a:gd name="connsiteY1" fmla="*/ 0 h 529043"/>
                    <a:gd name="connsiteX2" fmla="*/ 569119 w 569676"/>
                    <a:gd name="connsiteY2" fmla="*/ 528638 h 529043"/>
                    <a:gd name="connsiteX0" fmla="*/ 569119 w 569420"/>
                    <a:gd name="connsiteY0" fmla="*/ 528638 h 528638"/>
                    <a:gd name="connsiteX1" fmla="*/ 0 w 569420"/>
                    <a:gd name="connsiteY1" fmla="*/ 0 h 528638"/>
                    <a:gd name="connsiteX2" fmla="*/ 569119 w 569420"/>
                    <a:gd name="connsiteY2" fmla="*/ 528638 h 5286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569420" h="528638">
                      <a:moveTo>
                        <a:pt x="569119" y="528638"/>
                      </a:moveTo>
                      <a:lnTo>
                        <a:pt x="0" y="0"/>
                      </a:lnTo>
                      <a:cubicBezTo>
                        <a:pt x="189706" y="176213"/>
                        <a:pt x="581819" y="516732"/>
                        <a:pt x="569119" y="528638"/>
                      </a:cubicBezTo>
                      <a:close/>
                    </a:path>
                  </a:pathLst>
                </a:custGeom>
                <a:grpFill/>
                <a:ln w="3175">
                  <a:gradFill flip="none" rotWithShape="1">
                    <a:gsLst>
                      <a:gs pos="13000">
                        <a:srgbClr val="FFFF00"/>
                      </a:gs>
                      <a:gs pos="100000">
                        <a:srgbClr val="FFC000"/>
                      </a:gs>
                    </a:gsLst>
                    <a:path path="circle">
                      <a:fillToRect l="100000" t="100000"/>
                    </a:path>
                    <a:tileRect r="-100000" b="-100000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lvl="0" algn="ctr"/>
                  <a:endParaRPr lang="ru-RU"/>
                </a:p>
              </p:txBody>
            </p:sp>
            <p:sp>
              <p:nvSpPr>
                <p:cNvPr id="18" name="Полилиния 17"/>
                <p:cNvSpPr/>
                <p:nvPr/>
              </p:nvSpPr>
              <p:spPr>
                <a:xfrm rot="20280740">
                  <a:off x="1972322" y="2366934"/>
                  <a:ext cx="569420" cy="528638"/>
                </a:xfrm>
                <a:custGeom>
                  <a:avLst/>
                  <a:gdLst>
                    <a:gd name="connsiteX0" fmla="*/ 569119 w 569119"/>
                    <a:gd name="connsiteY0" fmla="*/ 528638 h 528638"/>
                    <a:gd name="connsiteX1" fmla="*/ 0 w 569119"/>
                    <a:gd name="connsiteY1" fmla="*/ 0 h 528638"/>
                    <a:gd name="connsiteX2" fmla="*/ 569119 w 569119"/>
                    <a:gd name="connsiteY2" fmla="*/ 528638 h 528638"/>
                    <a:gd name="connsiteX0" fmla="*/ 569119 w 569676"/>
                    <a:gd name="connsiteY0" fmla="*/ 528638 h 529043"/>
                    <a:gd name="connsiteX1" fmla="*/ 0 w 569676"/>
                    <a:gd name="connsiteY1" fmla="*/ 0 h 529043"/>
                    <a:gd name="connsiteX2" fmla="*/ 569119 w 569676"/>
                    <a:gd name="connsiteY2" fmla="*/ 528638 h 529043"/>
                    <a:gd name="connsiteX0" fmla="*/ 569119 w 569420"/>
                    <a:gd name="connsiteY0" fmla="*/ 528638 h 528638"/>
                    <a:gd name="connsiteX1" fmla="*/ 0 w 569420"/>
                    <a:gd name="connsiteY1" fmla="*/ 0 h 528638"/>
                    <a:gd name="connsiteX2" fmla="*/ 569119 w 569420"/>
                    <a:gd name="connsiteY2" fmla="*/ 528638 h 5286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569420" h="528638">
                      <a:moveTo>
                        <a:pt x="569119" y="528638"/>
                      </a:moveTo>
                      <a:lnTo>
                        <a:pt x="0" y="0"/>
                      </a:lnTo>
                      <a:cubicBezTo>
                        <a:pt x="189706" y="176213"/>
                        <a:pt x="581819" y="516732"/>
                        <a:pt x="569119" y="528638"/>
                      </a:cubicBezTo>
                      <a:close/>
                    </a:path>
                  </a:pathLst>
                </a:custGeom>
                <a:grpFill/>
                <a:ln w="3175">
                  <a:gradFill flip="none" rotWithShape="1">
                    <a:gsLst>
                      <a:gs pos="13000">
                        <a:srgbClr val="FFFF00"/>
                      </a:gs>
                      <a:gs pos="100000">
                        <a:srgbClr val="FFC000"/>
                      </a:gs>
                    </a:gsLst>
                    <a:path path="circle">
                      <a:fillToRect l="100000" t="100000"/>
                    </a:path>
                    <a:tileRect r="-100000" b="-100000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lvl="0" algn="ctr"/>
                  <a:endParaRPr lang="ru-RU"/>
                </a:p>
              </p:txBody>
            </p:sp>
            <p:sp>
              <p:nvSpPr>
                <p:cNvPr id="19" name="Полилиния 18"/>
                <p:cNvSpPr/>
                <p:nvPr/>
              </p:nvSpPr>
              <p:spPr>
                <a:xfrm rot="1319260" flipH="1">
                  <a:off x="2729441" y="2376458"/>
                  <a:ext cx="569420" cy="528638"/>
                </a:xfrm>
                <a:custGeom>
                  <a:avLst/>
                  <a:gdLst>
                    <a:gd name="connsiteX0" fmla="*/ 569119 w 569119"/>
                    <a:gd name="connsiteY0" fmla="*/ 528638 h 528638"/>
                    <a:gd name="connsiteX1" fmla="*/ 0 w 569119"/>
                    <a:gd name="connsiteY1" fmla="*/ 0 h 528638"/>
                    <a:gd name="connsiteX2" fmla="*/ 569119 w 569119"/>
                    <a:gd name="connsiteY2" fmla="*/ 528638 h 528638"/>
                    <a:gd name="connsiteX0" fmla="*/ 569119 w 569676"/>
                    <a:gd name="connsiteY0" fmla="*/ 528638 h 529043"/>
                    <a:gd name="connsiteX1" fmla="*/ 0 w 569676"/>
                    <a:gd name="connsiteY1" fmla="*/ 0 h 529043"/>
                    <a:gd name="connsiteX2" fmla="*/ 569119 w 569676"/>
                    <a:gd name="connsiteY2" fmla="*/ 528638 h 529043"/>
                    <a:gd name="connsiteX0" fmla="*/ 569119 w 569420"/>
                    <a:gd name="connsiteY0" fmla="*/ 528638 h 528638"/>
                    <a:gd name="connsiteX1" fmla="*/ 0 w 569420"/>
                    <a:gd name="connsiteY1" fmla="*/ 0 h 528638"/>
                    <a:gd name="connsiteX2" fmla="*/ 569119 w 569420"/>
                    <a:gd name="connsiteY2" fmla="*/ 528638 h 5286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569420" h="528638">
                      <a:moveTo>
                        <a:pt x="569119" y="528638"/>
                      </a:moveTo>
                      <a:lnTo>
                        <a:pt x="0" y="0"/>
                      </a:lnTo>
                      <a:cubicBezTo>
                        <a:pt x="189706" y="176213"/>
                        <a:pt x="581819" y="516732"/>
                        <a:pt x="569119" y="528638"/>
                      </a:cubicBezTo>
                      <a:close/>
                    </a:path>
                  </a:pathLst>
                </a:custGeom>
                <a:grpFill/>
                <a:ln w="3175">
                  <a:gradFill flip="none" rotWithShape="1">
                    <a:gsLst>
                      <a:gs pos="13000">
                        <a:srgbClr val="FFFF00"/>
                      </a:gs>
                      <a:gs pos="100000">
                        <a:srgbClr val="FFC000"/>
                      </a:gs>
                    </a:gsLst>
                    <a:path path="circle">
                      <a:fillToRect l="100000" t="100000"/>
                    </a:path>
                    <a:tileRect r="-100000" b="-100000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lvl="0" algn="ctr"/>
                  <a:endParaRPr lang="ru-RU" dirty="0"/>
                </a:p>
              </p:txBody>
            </p:sp>
            <p:sp>
              <p:nvSpPr>
                <p:cNvPr id="20" name="Овал 19"/>
                <p:cNvSpPr/>
                <p:nvPr/>
              </p:nvSpPr>
              <p:spPr>
                <a:xfrm>
                  <a:off x="1708177" y="2375350"/>
                  <a:ext cx="172871" cy="172871"/>
                </a:xfrm>
                <a:prstGeom prst="ellipse">
                  <a:avLst/>
                </a:prstGeom>
                <a:grpFill/>
                <a:ln w="3175">
                  <a:gradFill flip="none" rotWithShape="1">
                    <a:gsLst>
                      <a:gs pos="13000">
                        <a:srgbClr val="FFFF00"/>
                      </a:gs>
                      <a:gs pos="100000">
                        <a:srgbClr val="FFC000"/>
                      </a:gs>
                    </a:gsLst>
                    <a:path path="circle">
                      <a:fillToRect l="100000" t="100000"/>
                    </a:path>
                    <a:tileRect r="-100000" b="-100000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lvl="0" algn="ctr"/>
                  <a:endParaRPr lang="ru-RU"/>
                </a:p>
              </p:txBody>
            </p:sp>
            <p:sp>
              <p:nvSpPr>
                <p:cNvPr id="21" name="Овал 20"/>
                <p:cNvSpPr/>
                <p:nvPr/>
              </p:nvSpPr>
              <p:spPr>
                <a:xfrm>
                  <a:off x="1883391" y="2096117"/>
                  <a:ext cx="172871" cy="172871"/>
                </a:xfrm>
                <a:prstGeom prst="ellipse">
                  <a:avLst/>
                </a:prstGeom>
                <a:grpFill/>
                <a:ln w="3175">
                  <a:gradFill flip="none" rotWithShape="1">
                    <a:gsLst>
                      <a:gs pos="13000">
                        <a:srgbClr val="FFFF00"/>
                      </a:gs>
                      <a:gs pos="100000">
                        <a:srgbClr val="FFC000"/>
                      </a:gs>
                    </a:gsLst>
                    <a:path path="circle">
                      <a:fillToRect l="100000" t="100000"/>
                    </a:path>
                    <a:tileRect r="-100000" b="-100000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lvl="0" algn="ctr"/>
                  <a:endParaRPr lang="ru-RU"/>
                </a:p>
              </p:txBody>
            </p:sp>
            <p:sp>
              <p:nvSpPr>
                <p:cNvPr id="22" name="Овал 21"/>
                <p:cNvSpPr/>
                <p:nvPr/>
              </p:nvSpPr>
              <p:spPr>
                <a:xfrm>
                  <a:off x="2149522" y="1884577"/>
                  <a:ext cx="172871" cy="172871"/>
                </a:xfrm>
                <a:prstGeom prst="ellipse">
                  <a:avLst/>
                </a:prstGeom>
                <a:grpFill/>
                <a:ln w="3175">
                  <a:gradFill flip="none" rotWithShape="1">
                    <a:gsLst>
                      <a:gs pos="13000">
                        <a:srgbClr val="FFFF00"/>
                      </a:gs>
                      <a:gs pos="100000">
                        <a:srgbClr val="FFC000"/>
                      </a:gs>
                    </a:gsLst>
                    <a:path path="circle">
                      <a:fillToRect l="100000" t="100000"/>
                    </a:path>
                    <a:tileRect r="-100000" b="-100000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lvl="0" algn="ctr"/>
                  <a:endParaRPr lang="ru-RU"/>
                </a:p>
              </p:txBody>
            </p:sp>
            <p:sp>
              <p:nvSpPr>
                <p:cNvPr id="23" name="Овал 22"/>
                <p:cNvSpPr/>
                <p:nvPr/>
              </p:nvSpPr>
              <p:spPr>
                <a:xfrm>
                  <a:off x="2533934" y="1798141"/>
                  <a:ext cx="172871" cy="172871"/>
                </a:xfrm>
                <a:prstGeom prst="ellipse">
                  <a:avLst/>
                </a:prstGeom>
                <a:grpFill/>
                <a:ln w="3175">
                  <a:gradFill flip="none" rotWithShape="1">
                    <a:gsLst>
                      <a:gs pos="13000">
                        <a:srgbClr val="FFFF00"/>
                      </a:gs>
                      <a:gs pos="100000">
                        <a:srgbClr val="FFC000"/>
                      </a:gs>
                    </a:gsLst>
                    <a:path path="circle">
                      <a:fillToRect l="100000" t="100000"/>
                    </a:path>
                    <a:tileRect r="-100000" b="-100000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lvl="0" algn="ctr"/>
                  <a:endParaRPr lang="ru-RU"/>
                </a:p>
              </p:txBody>
            </p:sp>
            <p:sp>
              <p:nvSpPr>
                <p:cNvPr id="24" name="Овал 23"/>
                <p:cNvSpPr/>
                <p:nvPr/>
              </p:nvSpPr>
              <p:spPr>
                <a:xfrm>
                  <a:off x="2935035" y="1884577"/>
                  <a:ext cx="172871" cy="172871"/>
                </a:xfrm>
                <a:prstGeom prst="ellipse">
                  <a:avLst/>
                </a:prstGeom>
                <a:grpFill/>
                <a:ln w="3175">
                  <a:gradFill flip="none" rotWithShape="1">
                    <a:gsLst>
                      <a:gs pos="13000">
                        <a:srgbClr val="FFFF00"/>
                      </a:gs>
                      <a:gs pos="100000">
                        <a:srgbClr val="FFC000"/>
                      </a:gs>
                    </a:gsLst>
                    <a:path path="circle">
                      <a:fillToRect l="100000" t="100000"/>
                    </a:path>
                    <a:tileRect r="-100000" b="-100000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lvl="0" algn="ctr"/>
                  <a:endParaRPr lang="ru-RU"/>
                </a:p>
              </p:txBody>
            </p:sp>
            <p:sp>
              <p:nvSpPr>
                <p:cNvPr id="25" name="Овал 24"/>
                <p:cNvSpPr/>
                <p:nvPr/>
              </p:nvSpPr>
              <p:spPr>
                <a:xfrm>
                  <a:off x="3210265" y="2096117"/>
                  <a:ext cx="172871" cy="172871"/>
                </a:xfrm>
                <a:prstGeom prst="ellipse">
                  <a:avLst/>
                </a:prstGeom>
                <a:grpFill/>
                <a:ln w="3175">
                  <a:gradFill flip="none" rotWithShape="1">
                    <a:gsLst>
                      <a:gs pos="13000">
                        <a:srgbClr val="FFFF00"/>
                      </a:gs>
                      <a:gs pos="100000">
                        <a:srgbClr val="FFC000"/>
                      </a:gs>
                    </a:gsLst>
                    <a:path path="circle">
                      <a:fillToRect l="100000" t="100000"/>
                    </a:path>
                    <a:tileRect r="-100000" b="-100000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lvl="0" algn="ctr"/>
                  <a:endParaRPr lang="ru-RU"/>
                </a:p>
              </p:txBody>
            </p:sp>
            <p:sp>
              <p:nvSpPr>
                <p:cNvPr id="26" name="Овал 25"/>
                <p:cNvSpPr/>
                <p:nvPr/>
              </p:nvSpPr>
              <p:spPr>
                <a:xfrm>
                  <a:off x="3388131" y="2375350"/>
                  <a:ext cx="172871" cy="172871"/>
                </a:xfrm>
                <a:prstGeom prst="ellipse">
                  <a:avLst/>
                </a:prstGeom>
                <a:grpFill/>
                <a:ln w="3175">
                  <a:gradFill flip="none" rotWithShape="1">
                    <a:gsLst>
                      <a:gs pos="13000">
                        <a:srgbClr val="FFFF00"/>
                      </a:gs>
                      <a:gs pos="100000">
                        <a:srgbClr val="FFC000"/>
                      </a:gs>
                    </a:gsLst>
                    <a:path path="circle">
                      <a:fillToRect l="100000" t="100000"/>
                    </a:path>
                    <a:tileRect r="-100000" b="-100000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lvl="0" algn="ctr"/>
                  <a:endParaRPr lang="ru-RU"/>
                </a:p>
              </p:txBody>
            </p:sp>
            <p:sp>
              <p:nvSpPr>
                <p:cNvPr id="27" name="Полилиния 26"/>
                <p:cNvSpPr/>
                <p:nvPr/>
              </p:nvSpPr>
              <p:spPr>
                <a:xfrm>
                  <a:off x="2564990" y="2687391"/>
                  <a:ext cx="151184" cy="93909"/>
                </a:xfrm>
                <a:custGeom>
                  <a:avLst/>
                  <a:gdLst>
                    <a:gd name="connsiteX0" fmla="*/ 75214 w 151184"/>
                    <a:gd name="connsiteY0" fmla="*/ 0 h 93909"/>
                    <a:gd name="connsiteX1" fmla="*/ 147621 w 151184"/>
                    <a:gd name="connsiteY1" fmla="*/ 47994 h 93909"/>
                    <a:gd name="connsiteX2" fmla="*/ 151184 w 151184"/>
                    <a:gd name="connsiteY2" fmla="*/ 65646 h 93909"/>
                    <a:gd name="connsiteX3" fmla="*/ 75816 w 151184"/>
                    <a:gd name="connsiteY3" fmla="*/ 93909 h 93909"/>
                    <a:gd name="connsiteX4" fmla="*/ 0 w 151184"/>
                    <a:gd name="connsiteY4" fmla="*/ 61898 h 93909"/>
                    <a:gd name="connsiteX5" fmla="*/ 2807 w 151184"/>
                    <a:gd name="connsiteY5" fmla="*/ 47994 h 93909"/>
                    <a:gd name="connsiteX6" fmla="*/ 75214 w 151184"/>
                    <a:gd name="connsiteY6" fmla="*/ 0 h 939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51184" h="93909">
                      <a:moveTo>
                        <a:pt x="75214" y="0"/>
                      </a:moveTo>
                      <a:cubicBezTo>
                        <a:pt x="107764" y="0"/>
                        <a:pt x="135691" y="19790"/>
                        <a:pt x="147621" y="47994"/>
                      </a:cubicBezTo>
                      <a:lnTo>
                        <a:pt x="151184" y="65646"/>
                      </a:lnTo>
                      <a:lnTo>
                        <a:pt x="75816" y="93909"/>
                      </a:lnTo>
                      <a:lnTo>
                        <a:pt x="0" y="61898"/>
                      </a:lnTo>
                      <a:lnTo>
                        <a:pt x="2807" y="47994"/>
                      </a:lnTo>
                      <a:cubicBezTo>
                        <a:pt x="14737" y="19790"/>
                        <a:pt x="42664" y="0"/>
                        <a:pt x="75214" y="0"/>
                      </a:cubicBezTo>
                      <a:close/>
                    </a:path>
                  </a:pathLst>
                </a:custGeom>
                <a:grpFill/>
                <a:ln w="3175">
                  <a:gradFill flip="none" rotWithShape="1">
                    <a:gsLst>
                      <a:gs pos="13000">
                        <a:srgbClr val="FFFF00"/>
                      </a:gs>
                      <a:gs pos="100000">
                        <a:srgbClr val="FFC000"/>
                      </a:gs>
                    </a:gsLst>
                    <a:path path="circle">
                      <a:fillToRect l="100000" t="100000"/>
                    </a:path>
                    <a:tileRect r="-100000" b="-100000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lvl="0" algn="ctr"/>
                  <a:endParaRPr lang="ru-RU"/>
                </a:p>
              </p:txBody>
            </p:sp>
          </p:grpSp>
        </p:grpSp>
      </p:grpSp>
      <p:sp>
        <p:nvSpPr>
          <p:cNvPr id="32" name="Прямоугольник 31"/>
          <p:cNvSpPr/>
          <p:nvPr userDrawn="1"/>
        </p:nvSpPr>
        <p:spPr>
          <a:xfrm>
            <a:off x="523442" y="596037"/>
            <a:ext cx="5925602" cy="1979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85000"/>
              </a:lnSpc>
            </a:pPr>
            <a:r>
              <a:rPr lang="ru-RU" sz="800" spc="50" baseline="0" dirty="0" smtClean="0">
                <a:solidFill>
                  <a:schemeClr val="bg1"/>
                </a:solidFill>
                <a:latin typeface="+mn-lt"/>
              </a:rPr>
              <a:t>СОЦИАЛЬНО-ЭКОНОМИЧЕСКОЕ РАЗВИТИЕ РЕСПУБЛИКИ БАШКОРТОСТАН </a:t>
            </a:r>
          </a:p>
        </p:txBody>
      </p:sp>
    </p:spTree>
    <p:extLst>
      <p:ext uri="{BB962C8B-B14F-4D97-AF65-F5344CB8AC3E}">
        <p14:creationId xmlns:p14="http://schemas.microsoft.com/office/powerpoint/2010/main" val="7920828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4C1DAD-C727-4DBC-8F26-5B2655C50A4E}" type="datetimeFigureOut">
              <a:rPr lang="ru-RU" smtClean="0"/>
              <a:t>14.08.2020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957DD3-A09C-40C6-B211-67D563DF6953}" type="slidenum">
              <a:rPr lang="ru-RU" smtClean="0"/>
              <a:t>‹#›</a:t>
            </a:fld>
            <a:endParaRPr lang="ru-RU"/>
          </a:p>
        </p:txBody>
      </p:sp>
      <p:pic>
        <p:nvPicPr>
          <p:cNvPr id="11" name="Рисунок 10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769"/>
          <a:stretch/>
        </p:blipFill>
        <p:spPr>
          <a:xfrm>
            <a:off x="0" y="-100951"/>
            <a:ext cx="12192000" cy="6958951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6404" y="1406901"/>
            <a:ext cx="1499189" cy="1616461"/>
          </a:xfrm>
          <a:prstGeom prst="rect">
            <a:avLst/>
          </a:prstGeom>
        </p:spPr>
      </p:pic>
      <p:sp>
        <p:nvSpPr>
          <p:cNvPr id="13" name="TextBox 12"/>
          <p:cNvSpPr txBox="1"/>
          <p:nvPr userDrawn="1"/>
        </p:nvSpPr>
        <p:spPr>
          <a:xfrm>
            <a:off x="-8503" y="6487515"/>
            <a:ext cx="12191999" cy="2770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400" dirty="0" smtClean="0">
                <a:solidFill>
                  <a:prstClr val="white"/>
                </a:solidFill>
                <a:effectLst>
                  <a:outerShdw blurRad="127000" dist="38100" dir="2700000" algn="tl">
                    <a:srgbClr val="000000"/>
                  </a:outerShdw>
                </a:effectLst>
                <a:latin typeface="Calibri Light" panose="020F0302020204030204" pitchFamily="34" charset="0"/>
              </a:rPr>
              <a:t>ПРАВИТЕЛЬСТВО РЕСПУБЛИКИ БАШКОРТОСТАН │ </a:t>
            </a:r>
            <a:r>
              <a:rPr kumimoji="0" lang="ru-RU" sz="1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>
                  <a:outerShdw blurRad="127000" dist="38100" dir="2700000" algn="tl">
                    <a:srgbClr val="000000"/>
                  </a:outerShdw>
                </a:effectLst>
                <a:uLnTx/>
                <a:uFillTx/>
                <a:latin typeface="Calibri Light" panose="020F0302020204030204" pitchFamily="34" charset="0"/>
              </a:rPr>
              <a:t>2020 ГОД</a:t>
            </a: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127000" dist="38100" dir="2700000" algn="tl">
                  <a:srgbClr val="000000"/>
                </a:outerShdw>
              </a:effectLst>
              <a:uLnTx/>
              <a:uFillTx/>
              <a:latin typeface="Calibri Light" panose="020F0302020204030204" pitchFamily="34" charset="0"/>
            </a:endParaRPr>
          </a:p>
        </p:txBody>
      </p:sp>
      <p:sp>
        <p:nvSpPr>
          <p:cNvPr id="14" name="TextBox 13"/>
          <p:cNvSpPr txBox="1"/>
          <p:nvPr userDrawn="1"/>
        </p:nvSpPr>
        <p:spPr>
          <a:xfrm>
            <a:off x="0" y="3023362"/>
            <a:ext cx="12200503" cy="13535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5000"/>
              </a:lnSpc>
            </a:pPr>
            <a:r>
              <a:rPr lang="ru-RU" sz="4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</a:rPr>
              <a:t>СОЦИАЛЬНО-ЭКОНОМИЧЕСКОЕ РАЗВИТИЕ </a:t>
            </a:r>
            <a:br>
              <a:rPr lang="ru-RU" sz="4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</a:rPr>
            </a:br>
            <a:r>
              <a:rPr lang="ru-RU" sz="4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</a:rPr>
              <a:t>РЕСПУБЛИКИ БАШКОРТОСТАН </a:t>
            </a:r>
            <a:endParaRPr lang="ru-RU" sz="4800" b="1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+mj-lt"/>
            </a:endParaRPr>
          </a:p>
        </p:txBody>
      </p:sp>
      <p:sp>
        <p:nvSpPr>
          <p:cNvPr id="15" name="TextBox 14"/>
          <p:cNvSpPr txBox="1"/>
          <p:nvPr userDrawn="1"/>
        </p:nvSpPr>
        <p:spPr>
          <a:xfrm>
            <a:off x="1505922" y="4238438"/>
            <a:ext cx="9197162" cy="307777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sz="1400" dirty="0" smtClean="0">
                <a:solidFill>
                  <a:schemeClr val="bg1"/>
                </a:solidFill>
              </a:rPr>
              <a:t>ПО ИТОГАМ 2019 ГОДА И 1 ПОЛУГОДИЯ 2020 ГОДА</a:t>
            </a:r>
            <a:endParaRPr lang="ru-RU" sz="1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680279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4C1DAD-C727-4DBC-8F26-5B2655C50A4E}" type="datetimeFigureOut">
              <a:rPr lang="ru-RU" smtClean="0"/>
              <a:t>14.08.2020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957DD3-A09C-40C6-B211-67D563DF695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577030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МС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Oxu.az - США и Европе грозит сельхозкризис. Азербайджану - нет ...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430"/>
          <a:stretch/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2" descr="Уфа с высоты: город Шевчука, Земфиры и Фэйса - ЯПлакалъ"/>
          <p:cNvPicPr>
            <a:picLocks noChangeAspect="1" noChangeArrowheads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258" b="6214"/>
          <a:stretch/>
        </p:blipFill>
        <p:spPr bwMode="auto">
          <a:xfrm>
            <a:off x="-15656" y="-9822"/>
            <a:ext cx="12241856" cy="68678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 userDrawn="1"/>
        </p:nvSpPr>
        <p:spPr>
          <a:xfrm flipH="1">
            <a:off x="-23806" y="-6825"/>
            <a:ext cx="12239612" cy="6872471"/>
          </a:xfrm>
          <a:prstGeom prst="rect">
            <a:avLst/>
          </a:prstGeom>
          <a:gradFill flip="none" rotWithShape="1">
            <a:gsLst>
              <a:gs pos="25000">
                <a:srgbClr val="014A84">
                  <a:alpha val="86000"/>
                </a:srgbClr>
              </a:gs>
              <a:gs pos="0">
                <a:srgbClr val="014A84"/>
              </a:gs>
              <a:gs pos="50000">
                <a:srgbClr val="014A84">
                  <a:alpha val="88000"/>
                </a:srgbClr>
              </a:gs>
              <a:gs pos="100000">
                <a:srgbClr val="05015B">
                  <a:alpha val="65000"/>
                </a:srgbClr>
              </a:gs>
            </a:gsLst>
            <a:lin ang="0" scaled="1"/>
            <a:tileRect/>
          </a:gra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b="0" i="0" u="none" strike="noStrike" cap="none" spc="0" normalizeH="0" baseline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34" name="Номер слайда 1023"/>
          <p:cNvSpPr txBox="1">
            <a:spLocks/>
          </p:cNvSpPr>
          <p:nvPr userDrawn="1"/>
        </p:nvSpPr>
        <p:spPr>
          <a:xfrm>
            <a:off x="11739003" y="358008"/>
            <a:ext cx="36864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94082A24-78B8-4218-8147-DE1803BD71B0}" type="slidenum">
              <a:rPr lang="ru-RU" sz="1200" b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algn="ctr"/>
              <a:t>‹#›</a:t>
            </a:fld>
            <a:endParaRPr lang="ru-RU" sz="1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5" name="Полилиния 34"/>
          <p:cNvSpPr/>
          <p:nvPr userDrawn="1"/>
        </p:nvSpPr>
        <p:spPr>
          <a:xfrm flipV="1">
            <a:off x="511011" y="328337"/>
            <a:ext cx="11236734" cy="210834"/>
          </a:xfrm>
          <a:custGeom>
            <a:avLst/>
            <a:gdLst>
              <a:gd name="connsiteX0" fmla="*/ 0 w 529390"/>
              <a:gd name="connsiteY0" fmla="*/ 0 h 0"/>
              <a:gd name="connsiteX1" fmla="*/ 529390 w 529390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529390">
                <a:moveTo>
                  <a:pt x="0" y="0"/>
                </a:moveTo>
                <a:lnTo>
                  <a:pt x="529390" y="0"/>
                </a:lnTo>
              </a:path>
            </a:pathLst>
          </a:custGeom>
          <a:noFill/>
          <a:ln w="57150">
            <a:gradFill flip="none" rotWithShape="1">
              <a:gsLst>
                <a:gs pos="0">
                  <a:srgbClr val="00B0F0"/>
                </a:gs>
                <a:gs pos="5000">
                  <a:schemeClr val="bg1"/>
                </a:gs>
                <a:gs pos="100000">
                  <a:schemeClr val="bg1"/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Полилиния 35"/>
          <p:cNvSpPr/>
          <p:nvPr userDrawn="1"/>
        </p:nvSpPr>
        <p:spPr>
          <a:xfrm flipV="1">
            <a:off x="12072938" y="395083"/>
            <a:ext cx="145112" cy="144088"/>
          </a:xfrm>
          <a:custGeom>
            <a:avLst/>
            <a:gdLst>
              <a:gd name="connsiteX0" fmla="*/ 0 w 529390"/>
              <a:gd name="connsiteY0" fmla="*/ 0 h 0"/>
              <a:gd name="connsiteX1" fmla="*/ 529390 w 529390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529390">
                <a:moveTo>
                  <a:pt x="0" y="0"/>
                </a:moveTo>
                <a:lnTo>
                  <a:pt x="529390" y="0"/>
                </a:lnTo>
              </a:path>
            </a:pathLst>
          </a:custGeom>
          <a:noFill/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38" name="Группа 37"/>
          <p:cNvGrpSpPr/>
          <p:nvPr userDrawn="1"/>
        </p:nvGrpSpPr>
        <p:grpSpPr>
          <a:xfrm>
            <a:off x="104017" y="26700"/>
            <a:ext cx="699648" cy="707375"/>
            <a:chOff x="233802" y="237846"/>
            <a:chExt cx="516638" cy="522344"/>
          </a:xfrm>
        </p:grpSpPr>
        <p:grpSp>
          <p:nvGrpSpPr>
            <p:cNvPr id="39" name="Группа 38"/>
            <p:cNvGrpSpPr/>
            <p:nvPr userDrawn="1"/>
          </p:nvGrpSpPr>
          <p:grpSpPr>
            <a:xfrm flipH="1">
              <a:off x="233802" y="323000"/>
              <a:ext cx="319952" cy="437190"/>
              <a:chOff x="6983135" y="-539614"/>
              <a:chExt cx="322358" cy="440479"/>
            </a:xfrm>
          </p:grpSpPr>
          <p:sp>
            <p:nvSpPr>
              <p:cNvPr id="58" name="Полилиния 57"/>
              <p:cNvSpPr/>
              <p:nvPr userDrawn="1"/>
            </p:nvSpPr>
            <p:spPr>
              <a:xfrm>
                <a:off x="7027782" y="-402834"/>
                <a:ext cx="264246" cy="297320"/>
              </a:xfrm>
              <a:custGeom>
                <a:avLst/>
                <a:gdLst>
                  <a:gd name="connsiteX0" fmla="*/ 0 w 302931"/>
                  <a:gd name="connsiteY0" fmla="*/ 241222 h 297320"/>
                  <a:gd name="connsiteX1" fmla="*/ 302931 w 302931"/>
                  <a:gd name="connsiteY1" fmla="*/ 0 h 297320"/>
                  <a:gd name="connsiteX2" fmla="*/ 50489 w 302931"/>
                  <a:gd name="connsiteY2" fmla="*/ 297320 h 297320"/>
                  <a:gd name="connsiteX3" fmla="*/ 0 w 302931"/>
                  <a:gd name="connsiteY3" fmla="*/ 241222 h 297320"/>
                  <a:gd name="connsiteX0" fmla="*/ 0 w 313312"/>
                  <a:gd name="connsiteY0" fmla="*/ 241222 h 297320"/>
                  <a:gd name="connsiteX1" fmla="*/ 302931 w 313312"/>
                  <a:gd name="connsiteY1" fmla="*/ 0 h 297320"/>
                  <a:gd name="connsiteX2" fmla="*/ 50489 w 313312"/>
                  <a:gd name="connsiteY2" fmla="*/ 297320 h 297320"/>
                  <a:gd name="connsiteX3" fmla="*/ 0 w 313312"/>
                  <a:gd name="connsiteY3" fmla="*/ 241222 h 297320"/>
                  <a:gd name="connsiteX0" fmla="*/ 0 w 311482"/>
                  <a:gd name="connsiteY0" fmla="*/ 241222 h 297320"/>
                  <a:gd name="connsiteX1" fmla="*/ 302931 w 311482"/>
                  <a:gd name="connsiteY1" fmla="*/ 0 h 297320"/>
                  <a:gd name="connsiteX2" fmla="*/ 50489 w 311482"/>
                  <a:gd name="connsiteY2" fmla="*/ 297320 h 297320"/>
                  <a:gd name="connsiteX3" fmla="*/ 0 w 311482"/>
                  <a:gd name="connsiteY3" fmla="*/ 241222 h 297320"/>
                  <a:gd name="connsiteX0" fmla="*/ 0 w 311482"/>
                  <a:gd name="connsiteY0" fmla="*/ 241222 h 297320"/>
                  <a:gd name="connsiteX1" fmla="*/ 302931 w 311482"/>
                  <a:gd name="connsiteY1" fmla="*/ 0 h 297320"/>
                  <a:gd name="connsiteX2" fmla="*/ 50489 w 311482"/>
                  <a:gd name="connsiteY2" fmla="*/ 297320 h 297320"/>
                  <a:gd name="connsiteX3" fmla="*/ 0 w 311482"/>
                  <a:gd name="connsiteY3" fmla="*/ 241222 h 297320"/>
                  <a:gd name="connsiteX0" fmla="*/ 0 w 311482"/>
                  <a:gd name="connsiteY0" fmla="*/ 241222 h 297320"/>
                  <a:gd name="connsiteX1" fmla="*/ 302931 w 311482"/>
                  <a:gd name="connsiteY1" fmla="*/ 0 h 297320"/>
                  <a:gd name="connsiteX2" fmla="*/ 50489 w 311482"/>
                  <a:gd name="connsiteY2" fmla="*/ 297320 h 297320"/>
                  <a:gd name="connsiteX3" fmla="*/ 0 w 311482"/>
                  <a:gd name="connsiteY3" fmla="*/ 241222 h 297320"/>
                  <a:gd name="connsiteX0" fmla="*/ 0 w 260993"/>
                  <a:gd name="connsiteY0" fmla="*/ 297320 h 297320"/>
                  <a:gd name="connsiteX1" fmla="*/ 252442 w 260993"/>
                  <a:gd name="connsiteY1" fmla="*/ 0 h 297320"/>
                  <a:gd name="connsiteX2" fmla="*/ 0 w 260993"/>
                  <a:gd name="connsiteY2" fmla="*/ 297320 h 297320"/>
                  <a:gd name="connsiteX0" fmla="*/ 4476 w 265469"/>
                  <a:gd name="connsiteY0" fmla="*/ 297320 h 297320"/>
                  <a:gd name="connsiteX1" fmla="*/ 256918 w 265469"/>
                  <a:gd name="connsiteY1" fmla="*/ 0 h 297320"/>
                  <a:gd name="connsiteX2" fmla="*/ 4476 w 265469"/>
                  <a:gd name="connsiteY2" fmla="*/ 297320 h 297320"/>
                  <a:gd name="connsiteX0" fmla="*/ 4476 w 264246"/>
                  <a:gd name="connsiteY0" fmla="*/ 297320 h 297320"/>
                  <a:gd name="connsiteX1" fmla="*/ 256918 w 264246"/>
                  <a:gd name="connsiteY1" fmla="*/ 0 h 297320"/>
                  <a:gd name="connsiteX2" fmla="*/ 4476 w 264246"/>
                  <a:gd name="connsiteY2" fmla="*/ 297320 h 2973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64246" h="297320">
                    <a:moveTo>
                      <a:pt x="4476" y="297320"/>
                    </a:moveTo>
                    <a:cubicBezTo>
                      <a:pt x="-32820" y="157732"/>
                      <a:pt x="172771" y="99107"/>
                      <a:pt x="256918" y="0"/>
                    </a:cubicBezTo>
                    <a:cubicBezTo>
                      <a:pt x="318626" y="216913"/>
                      <a:pt x="-30683" y="148829"/>
                      <a:pt x="4476" y="297320"/>
                    </a:cubicBezTo>
                    <a:close/>
                  </a:path>
                </a:pathLst>
              </a:custGeom>
              <a:solidFill>
                <a:srgbClr val="0E9A2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59" name="Полилиния 58"/>
              <p:cNvSpPr/>
              <p:nvPr userDrawn="1"/>
            </p:nvSpPr>
            <p:spPr>
              <a:xfrm>
                <a:off x="7010825" y="-455976"/>
                <a:ext cx="278954" cy="356841"/>
              </a:xfrm>
              <a:custGeom>
                <a:avLst/>
                <a:gdLst>
                  <a:gd name="connsiteX0" fmla="*/ 0 w 302931"/>
                  <a:gd name="connsiteY0" fmla="*/ 241222 h 297320"/>
                  <a:gd name="connsiteX1" fmla="*/ 302931 w 302931"/>
                  <a:gd name="connsiteY1" fmla="*/ 0 h 297320"/>
                  <a:gd name="connsiteX2" fmla="*/ 50489 w 302931"/>
                  <a:gd name="connsiteY2" fmla="*/ 297320 h 297320"/>
                  <a:gd name="connsiteX3" fmla="*/ 0 w 302931"/>
                  <a:gd name="connsiteY3" fmla="*/ 241222 h 297320"/>
                  <a:gd name="connsiteX0" fmla="*/ 0 w 313312"/>
                  <a:gd name="connsiteY0" fmla="*/ 241222 h 297320"/>
                  <a:gd name="connsiteX1" fmla="*/ 302931 w 313312"/>
                  <a:gd name="connsiteY1" fmla="*/ 0 h 297320"/>
                  <a:gd name="connsiteX2" fmla="*/ 50489 w 313312"/>
                  <a:gd name="connsiteY2" fmla="*/ 297320 h 297320"/>
                  <a:gd name="connsiteX3" fmla="*/ 0 w 313312"/>
                  <a:gd name="connsiteY3" fmla="*/ 241222 h 297320"/>
                  <a:gd name="connsiteX0" fmla="*/ 0 w 311482"/>
                  <a:gd name="connsiteY0" fmla="*/ 241222 h 297320"/>
                  <a:gd name="connsiteX1" fmla="*/ 302931 w 311482"/>
                  <a:gd name="connsiteY1" fmla="*/ 0 h 297320"/>
                  <a:gd name="connsiteX2" fmla="*/ 50489 w 311482"/>
                  <a:gd name="connsiteY2" fmla="*/ 297320 h 297320"/>
                  <a:gd name="connsiteX3" fmla="*/ 0 w 311482"/>
                  <a:gd name="connsiteY3" fmla="*/ 241222 h 297320"/>
                  <a:gd name="connsiteX0" fmla="*/ 0 w 311482"/>
                  <a:gd name="connsiteY0" fmla="*/ 241222 h 297320"/>
                  <a:gd name="connsiteX1" fmla="*/ 302931 w 311482"/>
                  <a:gd name="connsiteY1" fmla="*/ 0 h 297320"/>
                  <a:gd name="connsiteX2" fmla="*/ 50489 w 311482"/>
                  <a:gd name="connsiteY2" fmla="*/ 297320 h 297320"/>
                  <a:gd name="connsiteX3" fmla="*/ 0 w 311482"/>
                  <a:gd name="connsiteY3" fmla="*/ 241222 h 297320"/>
                  <a:gd name="connsiteX0" fmla="*/ 0 w 311482"/>
                  <a:gd name="connsiteY0" fmla="*/ 241222 h 297320"/>
                  <a:gd name="connsiteX1" fmla="*/ 302931 w 311482"/>
                  <a:gd name="connsiteY1" fmla="*/ 0 h 297320"/>
                  <a:gd name="connsiteX2" fmla="*/ 50489 w 311482"/>
                  <a:gd name="connsiteY2" fmla="*/ 297320 h 297320"/>
                  <a:gd name="connsiteX3" fmla="*/ 0 w 311482"/>
                  <a:gd name="connsiteY3" fmla="*/ 241222 h 297320"/>
                  <a:gd name="connsiteX0" fmla="*/ 0 w 330834"/>
                  <a:gd name="connsiteY0" fmla="*/ 241222 h 297320"/>
                  <a:gd name="connsiteX1" fmla="*/ 302931 w 330834"/>
                  <a:gd name="connsiteY1" fmla="*/ 0 h 297320"/>
                  <a:gd name="connsiteX2" fmla="*/ 50489 w 330834"/>
                  <a:gd name="connsiteY2" fmla="*/ 297320 h 297320"/>
                  <a:gd name="connsiteX3" fmla="*/ 0 w 330834"/>
                  <a:gd name="connsiteY3" fmla="*/ 241222 h 297320"/>
                  <a:gd name="connsiteX0" fmla="*/ 0 w 331852"/>
                  <a:gd name="connsiteY0" fmla="*/ 241222 h 297320"/>
                  <a:gd name="connsiteX1" fmla="*/ 302931 w 331852"/>
                  <a:gd name="connsiteY1" fmla="*/ 0 h 297320"/>
                  <a:gd name="connsiteX2" fmla="*/ 50489 w 331852"/>
                  <a:gd name="connsiteY2" fmla="*/ 297320 h 297320"/>
                  <a:gd name="connsiteX3" fmla="*/ 0 w 331852"/>
                  <a:gd name="connsiteY3" fmla="*/ 241222 h 297320"/>
                  <a:gd name="connsiteX0" fmla="*/ 0 w 331126"/>
                  <a:gd name="connsiteY0" fmla="*/ 241222 h 347808"/>
                  <a:gd name="connsiteX1" fmla="*/ 302931 w 331126"/>
                  <a:gd name="connsiteY1" fmla="*/ 0 h 347808"/>
                  <a:gd name="connsiteX2" fmla="*/ 39269 w 331126"/>
                  <a:gd name="connsiteY2" fmla="*/ 347808 h 347808"/>
                  <a:gd name="connsiteX3" fmla="*/ 0 w 331126"/>
                  <a:gd name="connsiteY3" fmla="*/ 241222 h 347808"/>
                  <a:gd name="connsiteX0" fmla="*/ 0 w 333397"/>
                  <a:gd name="connsiteY0" fmla="*/ 241222 h 366858"/>
                  <a:gd name="connsiteX1" fmla="*/ 302931 w 333397"/>
                  <a:gd name="connsiteY1" fmla="*/ 0 h 366858"/>
                  <a:gd name="connsiteX2" fmla="*/ 72606 w 333397"/>
                  <a:gd name="connsiteY2" fmla="*/ 366858 h 366858"/>
                  <a:gd name="connsiteX3" fmla="*/ 0 w 333397"/>
                  <a:gd name="connsiteY3" fmla="*/ 241222 h 366858"/>
                  <a:gd name="connsiteX0" fmla="*/ 0 w 330139"/>
                  <a:gd name="connsiteY0" fmla="*/ 241222 h 366858"/>
                  <a:gd name="connsiteX1" fmla="*/ 302931 w 330139"/>
                  <a:gd name="connsiteY1" fmla="*/ 0 h 366858"/>
                  <a:gd name="connsiteX2" fmla="*/ 72606 w 330139"/>
                  <a:gd name="connsiteY2" fmla="*/ 366858 h 366858"/>
                  <a:gd name="connsiteX3" fmla="*/ 0 w 330139"/>
                  <a:gd name="connsiteY3" fmla="*/ 241222 h 366858"/>
                  <a:gd name="connsiteX0" fmla="*/ 340 w 257873"/>
                  <a:gd name="connsiteY0" fmla="*/ 366858 h 366858"/>
                  <a:gd name="connsiteX1" fmla="*/ 230665 w 257873"/>
                  <a:gd name="connsiteY1" fmla="*/ 0 h 366858"/>
                  <a:gd name="connsiteX2" fmla="*/ 340 w 257873"/>
                  <a:gd name="connsiteY2" fmla="*/ 366858 h 366858"/>
                  <a:gd name="connsiteX0" fmla="*/ 10868 w 268401"/>
                  <a:gd name="connsiteY0" fmla="*/ 366858 h 366858"/>
                  <a:gd name="connsiteX1" fmla="*/ 241193 w 268401"/>
                  <a:gd name="connsiteY1" fmla="*/ 0 h 366858"/>
                  <a:gd name="connsiteX2" fmla="*/ 10868 w 268401"/>
                  <a:gd name="connsiteY2" fmla="*/ 366858 h 366858"/>
                  <a:gd name="connsiteX0" fmla="*/ 29626 w 287159"/>
                  <a:gd name="connsiteY0" fmla="*/ 366858 h 366858"/>
                  <a:gd name="connsiteX1" fmla="*/ 259951 w 287159"/>
                  <a:gd name="connsiteY1" fmla="*/ 0 h 366858"/>
                  <a:gd name="connsiteX2" fmla="*/ 29626 w 287159"/>
                  <a:gd name="connsiteY2" fmla="*/ 366858 h 366858"/>
                  <a:gd name="connsiteX0" fmla="*/ 14555 w 272088"/>
                  <a:gd name="connsiteY0" fmla="*/ 366858 h 366858"/>
                  <a:gd name="connsiteX1" fmla="*/ 244880 w 272088"/>
                  <a:gd name="connsiteY1" fmla="*/ 0 h 366858"/>
                  <a:gd name="connsiteX2" fmla="*/ 14555 w 272088"/>
                  <a:gd name="connsiteY2" fmla="*/ 366858 h 366858"/>
                  <a:gd name="connsiteX0" fmla="*/ 11614 w 269147"/>
                  <a:gd name="connsiteY0" fmla="*/ 366858 h 366858"/>
                  <a:gd name="connsiteX1" fmla="*/ 241939 w 269147"/>
                  <a:gd name="connsiteY1" fmla="*/ 0 h 366858"/>
                  <a:gd name="connsiteX2" fmla="*/ 11614 w 269147"/>
                  <a:gd name="connsiteY2" fmla="*/ 366858 h 366858"/>
                  <a:gd name="connsiteX0" fmla="*/ 10990 w 287420"/>
                  <a:gd name="connsiteY0" fmla="*/ 356841 h 356841"/>
                  <a:gd name="connsiteX1" fmla="*/ 261349 w 287420"/>
                  <a:gd name="connsiteY1" fmla="*/ 0 h 356841"/>
                  <a:gd name="connsiteX2" fmla="*/ 10990 w 287420"/>
                  <a:gd name="connsiteY2" fmla="*/ 356841 h 356841"/>
                  <a:gd name="connsiteX0" fmla="*/ 13088 w 289518"/>
                  <a:gd name="connsiteY0" fmla="*/ 356841 h 356841"/>
                  <a:gd name="connsiteX1" fmla="*/ 263447 w 289518"/>
                  <a:gd name="connsiteY1" fmla="*/ 0 h 356841"/>
                  <a:gd name="connsiteX2" fmla="*/ 13088 w 289518"/>
                  <a:gd name="connsiteY2" fmla="*/ 356841 h 356841"/>
                  <a:gd name="connsiteX0" fmla="*/ 13088 w 270123"/>
                  <a:gd name="connsiteY0" fmla="*/ 356841 h 356841"/>
                  <a:gd name="connsiteX1" fmla="*/ 263447 w 270123"/>
                  <a:gd name="connsiteY1" fmla="*/ 0 h 356841"/>
                  <a:gd name="connsiteX2" fmla="*/ 13088 w 270123"/>
                  <a:gd name="connsiteY2" fmla="*/ 356841 h 356841"/>
                  <a:gd name="connsiteX0" fmla="*/ 13088 w 272865"/>
                  <a:gd name="connsiteY0" fmla="*/ 356841 h 356841"/>
                  <a:gd name="connsiteX1" fmla="*/ 263447 w 272865"/>
                  <a:gd name="connsiteY1" fmla="*/ 0 h 356841"/>
                  <a:gd name="connsiteX2" fmla="*/ 13088 w 272865"/>
                  <a:gd name="connsiteY2" fmla="*/ 356841 h 356841"/>
                  <a:gd name="connsiteX0" fmla="*/ 13088 w 271938"/>
                  <a:gd name="connsiteY0" fmla="*/ 356841 h 356841"/>
                  <a:gd name="connsiteX1" fmla="*/ 263447 w 271938"/>
                  <a:gd name="connsiteY1" fmla="*/ 0 h 356841"/>
                  <a:gd name="connsiteX2" fmla="*/ 13088 w 271938"/>
                  <a:gd name="connsiteY2" fmla="*/ 356841 h 356841"/>
                  <a:gd name="connsiteX0" fmla="*/ 20104 w 278954"/>
                  <a:gd name="connsiteY0" fmla="*/ 356841 h 356841"/>
                  <a:gd name="connsiteX1" fmla="*/ 270463 w 278954"/>
                  <a:gd name="connsiteY1" fmla="*/ 0 h 356841"/>
                  <a:gd name="connsiteX2" fmla="*/ 20104 w 278954"/>
                  <a:gd name="connsiteY2" fmla="*/ 356841 h 3568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78954" h="356841">
                    <a:moveTo>
                      <a:pt x="20104" y="356841"/>
                    </a:moveTo>
                    <a:cubicBezTo>
                      <a:pt x="-77079" y="149970"/>
                      <a:pt x="206209" y="159850"/>
                      <a:pt x="270463" y="0"/>
                    </a:cubicBezTo>
                    <a:cubicBezTo>
                      <a:pt x="339386" y="211204"/>
                      <a:pt x="-35586" y="165304"/>
                      <a:pt x="20104" y="35684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60" name="Полилиния 59"/>
              <p:cNvSpPr/>
              <p:nvPr userDrawn="1"/>
            </p:nvSpPr>
            <p:spPr>
              <a:xfrm>
                <a:off x="6983135" y="-539614"/>
                <a:ext cx="322358" cy="421145"/>
              </a:xfrm>
              <a:custGeom>
                <a:avLst/>
                <a:gdLst>
                  <a:gd name="connsiteX0" fmla="*/ 0 w 302931"/>
                  <a:gd name="connsiteY0" fmla="*/ 241222 h 297320"/>
                  <a:gd name="connsiteX1" fmla="*/ 302931 w 302931"/>
                  <a:gd name="connsiteY1" fmla="*/ 0 h 297320"/>
                  <a:gd name="connsiteX2" fmla="*/ 50489 w 302931"/>
                  <a:gd name="connsiteY2" fmla="*/ 297320 h 297320"/>
                  <a:gd name="connsiteX3" fmla="*/ 0 w 302931"/>
                  <a:gd name="connsiteY3" fmla="*/ 241222 h 297320"/>
                  <a:gd name="connsiteX0" fmla="*/ 0 w 313312"/>
                  <a:gd name="connsiteY0" fmla="*/ 241222 h 297320"/>
                  <a:gd name="connsiteX1" fmla="*/ 302931 w 313312"/>
                  <a:gd name="connsiteY1" fmla="*/ 0 h 297320"/>
                  <a:gd name="connsiteX2" fmla="*/ 50489 w 313312"/>
                  <a:gd name="connsiteY2" fmla="*/ 297320 h 297320"/>
                  <a:gd name="connsiteX3" fmla="*/ 0 w 313312"/>
                  <a:gd name="connsiteY3" fmla="*/ 241222 h 297320"/>
                  <a:gd name="connsiteX0" fmla="*/ 0 w 311482"/>
                  <a:gd name="connsiteY0" fmla="*/ 241222 h 297320"/>
                  <a:gd name="connsiteX1" fmla="*/ 302931 w 311482"/>
                  <a:gd name="connsiteY1" fmla="*/ 0 h 297320"/>
                  <a:gd name="connsiteX2" fmla="*/ 50489 w 311482"/>
                  <a:gd name="connsiteY2" fmla="*/ 297320 h 297320"/>
                  <a:gd name="connsiteX3" fmla="*/ 0 w 311482"/>
                  <a:gd name="connsiteY3" fmla="*/ 241222 h 297320"/>
                  <a:gd name="connsiteX0" fmla="*/ 0 w 311482"/>
                  <a:gd name="connsiteY0" fmla="*/ 241222 h 297320"/>
                  <a:gd name="connsiteX1" fmla="*/ 302931 w 311482"/>
                  <a:gd name="connsiteY1" fmla="*/ 0 h 297320"/>
                  <a:gd name="connsiteX2" fmla="*/ 50489 w 311482"/>
                  <a:gd name="connsiteY2" fmla="*/ 297320 h 297320"/>
                  <a:gd name="connsiteX3" fmla="*/ 0 w 311482"/>
                  <a:gd name="connsiteY3" fmla="*/ 241222 h 297320"/>
                  <a:gd name="connsiteX0" fmla="*/ 0 w 311482"/>
                  <a:gd name="connsiteY0" fmla="*/ 241222 h 297320"/>
                  <a:gd name="connsiteX1" fmla="*/ 302931 w 311482"/>
                  <a:gd name="connsiteY1" fmla="*/ 0 h 297320"/>
                  <a:gd name="connsiteX2" fmla="*/ 50489 w 311482"/>
                  <a:gd name="connsiteY2" fmla="*/ 297320 h 297320"/>
                  <a:gd name="connsiteX3" fmla="*/ 0 w 311482"/>
                  <a:gd name="connsiteY3" fmla="*/ 241222 h 297320"/>
                  <a:gd name="connsiteX0" fmla="*/ 0 w 311133"/>
                  <a:gd name="connsiteY0" fmla="*/ 241222 h 421145"/>
                  <a:gd name="connsiteX1" fmla="*/ 302931 w 311133"/>
                  <a:gd name="connsiteY1" fmla="*/ 0 h 421145"/>
                  <a:gd name="connsiteX2" fmla="*/ 36201 w 311133"/>
                  <a:gd name="connsiteY2" fmla="*/ 421145 h 421145"/>
                  <a:gd name="connsiteX3" fmla="*/ 0 w 311133"/>
                  <a:gd name="connsiteY3" fmla="*/ 241222 h 421145"/>
                  <a:gd name="connsiteX0" fmla="*/ 0 w 309409"/>
                  <a:gd name="connsiteY0" fmla="*/ 241222 h 421145"/>
                  <a:gd name="connsiteX1" fmla="*/ 302931 w 309409"/>
                  <a:gd name="connsiteY1" fmla="*/ 0 h 421145"/>
                  <a:gd name="connsiteX2" fmla="*/ 36201 w 309409"/>
                  <a:gd name="connsiteY2" fmla="*/ 421145 h 421145"/>
                  <a:gd name="connsiteX3" fmla="*/ 0 w 309409"/>
                  <a:gd name="connsiteY3" fmla="*/ 241222 h 421145"/>
                  <a:gd name="connsiteX0" fmla="*/ 8869 w 282077"/>
                  <a:gd name="connsiteY0" fmla="*/ 421145 h 421145"/>
                  <a:gd name="connsiteX1" fmla="*/ 275599 w 282077"/>
                  <a:gd name="connsiteY1" fmla="*/ 0 h 421145"/>
                  <a:gd name="connsiteX2" fmla="*/ 8869 w 282077"/>
                  <a:gd name="connsiteY2" fmla="*/ 421145 h 421145"/>
                  <a:gd name="connsiteX0" fmla="*/ 8869 w 282077"/>
                  <a:gd name="connsiteY0" fmla="*/ 421145 h 421145"/>
                  <a:gd name="connsiteX1" fmla="*/ 275599 w 282077"/>
                  <a:gd name="connsiteY1" fmla="*/ 0 h 421145"/>
                  <a:gd name="connsiteX2" fmla="*/ 8869 w 282077"/>
                  <a:gd name="connsiteY2" fmla="*/ 421145 h 421145"/>
                  <a:gd name="connsiteX0" fmla="*/ 8869 w 282077"/>
                  <a:gd name="connsiteY0" fmla="*/ 421145 h 421145"/>
                  <a:gd name="connsiteX1" fmla="*/ 275599 w 282077"/>
                  <a:gd name="connsiteY1" fmla="*/ 0 h 421145"/>
                  <a:gd name="connsiteX2" fmla="*/ 8869 w 282077"/>
                  <a:gd name="connsiteY2" fmla="*/ 421145 h 421145"/>
                  <a:gd name="connsiteX0" fmla="*/ 8869 w 282077"/>
                  <a:gd name="connsiteY0" fmla="*/ 421145 h 421145"/>
                  <a:gd name="connsiteX1" fmla="*/ 275599 w 282077"/>
                  <a:gd name="connsiteY1" fmla="*/ 0 h 421145"/>
                  <a:gd name="connsiteX2" fmla="*/ 8869 w 282077"/>
                  <a:gd name="connsiteY2" fmla="*/ 421145 h 421145"/>
                  <a:gd name="connsiteX0" fmla="*/ 12473 w 285681"/>
                  <a:gd name="connsiteY0" fmla="*/ 421145 h 421145"/>
                  <a:gd name="connsiteX1" fmla="*/ 279203 w 285681"/>
                  <a:gd name="connsiteY1" fmla="*/ 0 h 421145"/>
                  <a:gd name="connsiteX2" fmla="*/ 12473 w 285681"/>
                  <a:gd name="connsiteY2" fmla="*/ 421145 h 421145"/>
                  <a:gd name="connsiteX0" fmla="*/ 22697 w 295905"/>
                  <a:gd name="connsiteY0" fmla="*/ 421145 h 421145"/>
                  <a:gd name="connsiteX1" fmla="*/ 289427 w 295905"/>
                  <a:gd name="connsiteY1" fmla="*/ 0 h 421145"/>
                  <a:gd name="connsiteX2" fmla="*/ 22697 w 295905"/>
                  <a:gd name="connsiteY2" fmla="*/ 421145 h 421145"/>
                  <a:gd name="connsiteX0" fmla="*/ 22697 w 298441"/>
                  <a:gd name="connsiteY0" fmla="*/ 421145 h 421145"/>
                  <a:gd name="connsiteX1" fmla="*/ 289427 w 298441"/>
                  <a:gd name="connsiteY1" fmla="*/ 0 h 421145"/>
                  <a:gd name="connsiteX2" fmla="*/ 22697 w 298441"/>
                  <a:gd name="connsiteY2" fmla="*/ 421145 h 421145"/>
                  <a:gd name="connsiteX0" fmla="*/ 22697 w 299179"/>
                  <a:gd name="connsiteY0" fmla="*/ 421145 h 421145"/>
                  <a:gd name="connsiteX1" fmla="*/ 289427 w 299179"/>
                  <a:gd name="connsiteY1" fmla="*/ 0 h 421145"/>
                  <a:gd name="connsiteX2" fmla="*/ 22697 w 299179"/>
                  <a:gd name="connsiteY2" fmla="*/ 421145 h 421145"/>
                  <a:gd name="connsiteX0" fmla="*/ 46738 w 323220"/>
                  <a:gd name="connsiteY0" fmla="*/ 421145 h 421145"/>
                  <a:gd name="connsiteX1" fmla="*/ 313468 w 323220"/>
                  <a:gd name="connsiteY1" fmla="*/ 0 h 421145"/>
                  <a:gd name="connsiteX2" fmla="*/ 46738 w 323220"/>
                  <a:gd name="connsiteY2" fmla="*/ 421145 h 421145"/>
                  <a:gd name="connsiteX0" fmla="*/ 46738 w 322358"/>
                  <a:gd name="connsiteY0" fmla="*/ 421145 h 421145"/>
                  <a:gd name="connsiteX1" fmla="*/ 313468 w 322358"/>
                  <a:gd name="connsiteY1" fmla="*/ 0 h 421145"/>
                  <a:gd name="connsiteX2" fmla="*/ 46738 w 322358"/>
                  <a:gd name="connsiteY2" fmla="*/ 421145 h 421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22358" h="421145">
                    <a:moveTo>
                      <a:pt x="46738" y="421145"/>
                    </a:moveTo>
                    <a:cubicBezTo>
                      <a:pt x="-124824" y="241031"/>
                      <a:pt x="224558" y="195151"/>
                      <a:pt x="313468" y="0"/>
                    </a:cubicBezTo>
                    <a:cubicBezTo>
                      <a:pt x="387989" y="245101"/>
                      <a:pt x="-32768" y="193087"/>
                      <a:pt x="46738" y="421145"/>
                    </a:cubicBezTo>
                    <a:close/>
                  </a:path>
                </a:pathLst>
              </a:custGeom>
              <a:solidFill>
                <a:srgbClr val="00B0F0"/>
              </a:solidFill>
              <a:ln>
                <a:noFill/>
              </a:ln>
              <a:effectLst>
                <a:outerShdw blurRad="215900" dist="38100" algn="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grpSp>
          <p:nvGrpSpPr>
            <p:cNvPr id="40" name="Группа 39"/>
            <p:cNvGrpSpPr/>
            <p:nvPr userDrawn="1"/>
          </p:nvGrpSpPr>
          <p:grpSpPr>
            <a:xfrm flipH="1">
              <a:off x="267448" y="237846"/>
              <a:ext cx="482992" cy="498081"/>
              <a:chOff x="1708177" y="1798141"/>
              <a:chExt cx="1852825" cy="1910708"/>
            </a:xfrm>
            <a:gradFill flip="none" rotWithShape="1">
              <a:gsLst>
                <a:gs pos="17000">
                  <a:srgbClr val="FFFF00"/>
                </a:gs>
                <a:gs pos="100000">
                  <a:schemeClr val="accent4">
                    <a:lumMod val="60000"/>
                    <a:lumOff val="40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</p:grpSpPr>
          <p:sp>
            <p:nvSpPr>
              <p:cNvPr id="41" name="Полилиния 40"/>
              <p:cNvSpPr/>
              <p:nvPr/>
            </p:nvSpPr>
            <p:spPr>
              <a:xfrm>
                <a:off x="2626357" y="2748564"/>
                <a:ext cx="45719" cy="960285"/>
              </a:xfrm>
              <a:custGeom>
                <a:avLst/>
                <a:gdLst>
                  <a:gd name="connsiteX0" fmla="*/ 47625 w 47625"/>
                  <a:gd name="connsiteY0" fmla="*/ 0 h 1331119"/>
                  <a:gd name="connsiteX1" fmla="*/ 47625 w 47625"/>
                  <a:gd name="connsiteY1" fmla="*/ 1331119 h 1331119"/>
                  <a:gd name="connsiteX2" fmla="*/ 0 w 47625"/>
                  <a:gd name="connsiteY2" fmla="*/ 1331119 h 1331119"/>
                  <a:gd name="connsiteX0" fmla="*/ 0 w 0"/>
                  <a:gd name="connsiteY0" fmla="*/ 0 h 1331119"/>
                  <a:gd name="connsiteX1" fmla="*/ 0 w 0"/>
                  <a:gd name="connsiteY1" fmla="*/ 1331119 h 13311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h="1331119">
                    <a:moveTo>
                      <a:pt x="0" y="0"/>
                    </a:moveTo>
                    <a:lnTo>
                      <a:pt x="0" y="1331119"/>
                    </a:lnTo>
                  </a:path>
                </a:pathLst>
              </a:custGeom>
              <a:grpFill/>
              <a:ln w="3175">
                <a:gradFill flip="none" rotWithShape="1">
                  <a:gsLst>
                    <a:gs pos="13000">
                      <a:srgbClr val="FFFF00"/>
                    </a:gs>
                    <a:gs pos="100000">
                      <a:srgbClr val="FFC000"/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lvl="0" algn="ctr"/>
                <a:endParaRPr lang="ru-RU"/>
              </a:p>
            </p:txBody>
          </p:sp>
          <p:grpSp>
            <p:nvGrpSpPr>
              <p:cNvPr id="42" name="Группа 41"/>
              <p:cNvGrpSpPr/>
              <p:nvPr/>
            </p:nvGrpSpPr>
            <p:grpSpPr>
              <a:xfrm>
                <a:off x="1708177" y="1798141"/>
                <a:ext cx="1852825" cy="1106955"/>
                <a:chOff x="1708177" y="1798141"/>
                <a:chExt cx="1852825" cy="1106955"/>
              </a:xfrm>
              <a:grpFill/>
            </p:grpSpPr>
            <p:sp>
              <p:nvSpPr>
                <p:cNvPr id="43" name="Полилиния 42"/>
                <p:cNvSpPr/>
                <p:nvPr/>
              </p:nvSpPr>
              <p:spPr>
                <a:xfrm>
                  <a:off x="2620370" y="1933433"/>
                  <a:ext cx="19834" cy="832540"/>
                </a:xfrm>
                <a:custGeom>
                  <a:avLst/>
                  <a:gdLst>
                    <a:gd name="connsiteX0" fmla="*/ 13648 w 13648"/>
                    <a:gd name="connsiteY0" fmla="*/ 832513 h 832513"/>
                    <a:gd name="connsiteX1" fmla="*/ 0 w 13648"/>
                    <a:gd name="connsiteY1" fmla="*/ 0 h 832513"/>
                    <a:gd name="connsiteX2" fmla="*/ 13648 w 13648"/>
                    <a:gd name="connsiteY2" fmla="*/ 832513 h 832513"/>
                    <a:gd name="connsiteX0" fmla="*/ 13648 w 19834"/>
                    <a:gd name="connsiteY0" fmla="*/ 832513 h 891203"/>
                    <a:gd name="connsiteX1" fmla="*/ 0 w 19834"/>
                    <a:gd name="connsiteY1" fmla="*/ 0 h 891203"/>
                    <a:gd name="connsiteX2" fmla="*/ 13648 w 19834"/>
                    <a:gd name="connsiteY2" fmla="*/ 832513 h 891203"/>
                    <a:gd name="connsiteX0" fmla="*/ 13648 w 19834"/>
                    <a:gd name="connsiteY0" fmla="*/ 832513 h 832540"/>
                    <a:gd name="connsiteX1" fmla="*/ 0 w 19834"/>
                    <a:gd name="connsiteY1" fmla="*/ 0 h 832540"/>
                    <a:gd name="connsiteX2" fmla="*/ 13648 w 19834"/>
                    <a:gd name="connsiteY2" fmla="*/ 832513 h 8325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9834" h="832540">
                      <a:moveTo>
                        <a:pt x="13648" y="832513"/>
                      </a:moveTo>
                      <a:cubicBezTo>
                        <a:pt x="-4549" y="827962"/>
                        <a:pt x="4549" y="277504"/>
                        <a:pt x="0" y="0"/>
                      </a:cubicBezTo>
                      <a:cubicBezTo>
                        <a:pt x="4549" y="277504"/>
                        <a:pt x="31845" y="837064"/>
                        <a:pt x="13648" y="832513"/>
                      </a:cubicBezTo>
                      <a:close/>
                    </a:path>
                  </a:pathLst>
                </a:custGeom>
                <a:grpFill/>
                <a:ln w="3175">
                  <a:gradFill flip="none" rotWithShape="1">
                    <a:gsLst>
                      <a:gs pos="13000">
                        <a:srgbClr val="FFFF00"/>
                      </a:gs>
                      <a:gs pos="100000">
                        <a:srgbClr val="FFC000"/>
                      </a:gs>
                    </a:gsLst>
                    <a:path path="circle">
                      <a:fillToRect l="100000" t="100000"/>
                    </a:path>
                    <a:tileRect r="-100000" b="-100000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lvl="0" algn="ctr"/>
                  <a:endParaRPr lang="ru-RU"/>
                </a:p>
              </p:txBody>
            </p:sp>
            <p:sp>
              <p:nvSpPr>
                <p:cNvPr id="44" name="Полилиния 43"/>
                <p:cNvSpPr/>
                <p:nvPr/>
              </p:nvSpPr>
              <p:spPr>
                <a:xfrm>
                  <a:off x="2647773" y="2009775"/>
                  <a:ext cx="369271" cy="731150"/>
                </a:xfrm>
                <a:custGeom>
                  <a:avLst/>
                  <a:gdLst>
                    <a:gd name="connsiteX0" fmla="*/ 0 w 385763"/>
                    <a:gd name="connsiteY0" fmla="*/ 719138 h 719138"/>
                    <a:gd name="connsiteX1" fmla="*/ 385763 w 385763"/>
                    <a:gd name="connsiteY1" fmla="*/ 0 h 719138"/>
                    <a:gd name="connsiteX2" fmla="*/ 0 w 385763"/>
                    <a:gd name="connsiteY2" fmla="*/ 719138 h 719138"/>
                    <a:gd name="connsiteX0" fmla="*/ 1423 w 387186"/>
                    <a:gd name="connsiteY0" fmla="*/ 719138 h 719475"/>
                    <a:gd name="connsiteX1" fmla="*/ 387186 w 387186"/>
                    <a:gd name="connsiteY1" fmla="*/ 0 h 719475"/>
                    <a:gd name="connsiteX2" fmla="*/ 1423 w 387186"/>
                    <a:gd name="connsiteY2" fmla="*/ 719138 h 719475"/>
                    <a:gd name="connsiteX0" fmla="*/ 1041 w 370135"/>
                    <a:gd name="connsiteY0" fmla="*/ 731044 h 731269"/>
                    <a:gd name="connsiteX1" fmla="*/ 370135 w 370135"/>
                    <a:gd name="connsiteY1" fmla="*/ 0 h 731269"/>
                    <a:gd name="connsiteX2" fmla="*/ 1041 w 370135"/>
                    <a:gd name="connsiteY2" fmla="*/ 731044 h 731269"/>
                    <a:gd name="connsiteX0" fmla="*/ 177 w 369271"/>
                    <a:gd name="connsiteY0" fmla="*/ 731044 h 731150"/>
                    <a:gd name="connsiteX1" fmla="*/ 369271 w 369271"/>
                    <a:gd name="connsiteY1" fmla="*/ 0 h 731150"/>
                    <a:gd name="connsiteX2" fmla="*/ 177 w 369271"/>
                    <a:gd name="connsiteY2" fmla="*/ 731044 h 7311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369271" h="731150">
                      <a:moveTo>
                        <a:pt x="177" y="731044"/>
                      </a:moveTo>
                      <a:cubicBezTo>
                        <a:pt x="-9349" y="720726"/>
                        <a:pt x="369271" y="0"/>
                        <a:pt x="369271" y="0"/>
                      </a:cubicBezTo>
                      <a:cubicBezTo>
                        <a:pt x="369271" y="0"/>
                        <a:pt x="9703" y="741362"/>
                        <a:pt x="177" y="731044"/>
                      </a:cubicBezTo>
                      <a:close/>
                    </a:path>
                  </a:pathLst>
                </a:custGeom>
                <a:grpFill/>
                <a:ln w="3175">
                  <a:gradFill flip="none" rotWithShape="1">
                    <a:gsLst>
                      <a:gs pos="13000">
                        <a:srgbClr val="FFFF00"/>
                      </a:gs>
                      <a:gs pos="100000">
                        <a:srgbClr val="FFC000"/>
                      </a:gs>
                    </a:gsLst>
                    <a:path path="circle">
                      <a:fillToRect l="100000" t="100000"/>
                    </a:path>
                    <a:tileRect r="-100000" b="-100000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lvl="0" algn="ctr"/>
                  <a:endParaRPr lang="ru-RU"/>
                </a:p>
              </p:txBody>
            </p:sp>
            <p:sp>
              <p:nvSpPr>
                <p:cNvPr id="45" name="Полилиния 44"/>
                <p:cNvSpPr/>
                <p:nvPr/>
              </p:nvSpPr>
              <p:spPr>
                <a:xfrm flipH="1">
                  <a:off x="2257998" y="2011116"/>
                  <a:ext cx="369271" cy="731150"/>
                </a:xfrm>
                <a:custGeom>
                  <a:avLst/>
                  <a:gdLst>
                    <a:gd name="connsiteX0" fmla="*/ 0 w 385763"/>
                    <a:gd name="connsiteY0" fmla="*/ 719138 h 719138"/>
                    <a:gd name="connsiteX1" fmla="*/ 385763 w 385763"/>
                    <a:gd name="connsiteY1" fmla="*/ 0 h 719138"/>
                    <a:gd name="connsiteX2" fmla="*/ 0 w 385763"/>
                    <a:gd name="connsiteY2" fmla="*/ 719138 h 719138"/>
                    <a:gd name="connsiteX0" fmla="*/ 1423 w 387186"/>
                    <a:gd name="connsiteY0" fmla="*/ 719138 h 719475"/>
                    <a:gd name="connsiteX1" fmla="*/ 387186 w 387186"/>
                    <a:gd name="connsiteY1" fmla="*/ 0 h 719475"/>
                    <a:gd name="connsiteX2" fmla="*/ 1423 w 387186"/>
                    <a:gd name="connsiteY2" fmla="*/ 719138 h 719475"/>
                    <a:gd name="connsiteX0" fmla="*/ 1041 w 370135"/>
                    <a:gd name="connsiteY0" fmla="*/ 731044 h 731269"/>
                    <a:gd name="connsiteX1" fmla="*/ 370135 w 370135"/>
                    <a:gd name="connsiteY1" fmla="*/ 0 h 731269"/>
                    <a:gd name="connsiteX2" fmla="*/ 1041 w 370135"/>
                    <a:gd name="connsiteY2" fmla="*/ 731044 h 731269"/>
                    <a:gd name="connsiteX0" fmla="*/ 177 w 369271"/>
                    <a:gd name="connsiteY0" fmla="*/ 731044 h 731150"/>
                    <a:gd name="connsiteX1" fmla="*/ 369271 w 369271"/>
                    <a:gd name="connsiteY1" fmla="*/ 0 h 731150"/>
                    <a:gd name="connsiteX2" fmla="*/ 177 w 369271"/>
                    <a:gd name="connsiteY2" fmla="*/ 731044 h 7311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369271" h="731150">
                      <a:moveTo>
                        <a:pt x="177" y="731044"/>
                      </a:moveTo>
                      <a:cubicBezTo>
                        <a:pt x="-9349" y="720726"/>
                        <a:pt x="369271" y="0"/>
                        <a:pt x="369271" y="0"/>
                      </a:cubicBezTo>
                      <a:cubicBezTo>
                        <a:pt x="369271" y="0"/>
                        <a:pt x="9703" y="741362"/>
                        <a:pt x="177" y="731044"/>
                      </a:cubicBezTo>
                      <a:close/>
                    </a:path>
                  </a:pathLst>
                </a:custGeom>
                <a:grpFill/>
                <a:ln w="3175">
                  <a:gradFill flip="none" rotWithShape="1">
                    <a:gsLst>
                      <a:gs pos="13000">
                        <a:srgbClr val="FFFF00"/>
                      </a:gs>
                      <a:gs pos="100000">
                        <a:srgbClr val="FFC000"/>
                      </a:gs>
                    </a:gsLst>
                    <a:path path="circle">
                      <a:fillToRect l="100000" t="100000"/>
                    </a:path>
                    <a:tileRect r="-100000" b="-100000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lvl="0" algn="ctr"/>
                  <a:endParaRPr lang="ru-RU"/>
                </a:p>
              </p:txBody>
            </p:sp>
            <p:sp>
              <p:nvSpPr>
                <p:cNvPr id="46" name="Полилиния 45"/>
                <p:cNvSpPr/>
                <p:nvPr/>
              </p:nvSpPr>
              <p:spPr>
                <a:xfrm>
                  <a:off x="2031207" y="2212181"/>
                  <a:ext cx="569420" cy="528638"/>
                </a:xfrm>
                <a:custGeom>
                  <a:avLst/>
                  <a:gdLst>
                    <a:gd name="connsiteX0" fmla="*/ 569119 w 569119"/>
                    <a:gd name="connsiteY0" fmla="*/ 528638 h 528638"/>
                    <a:gd name="connsiteX1" fmla="*/ 0 w 569119"/>
                    <a:gd name="connsiteY1" fmla="*/ 0 h 528638"/>
                    <a:gd name="connsiteX2" fmla="*/ 569119 w 569119"/>
                    <a:gd name="connsiteY2" fmla="*/ 528638 h 528638"/>
                    <a:gd name="connsiteX0" fmla="*/ 569119 w 569676"/>
                    <a:gd name="connsiteY0" fmla="*/ 528638 h 529043"/>
                    <a:gd name="connsiteX1" fmla="*/ 0 w 569676"/>
                    <a:gd name="connsiteY1" fmla="*/ 0 h 529043"/>
                    <a:gd name="connsiteX2" fmla="*/ 569119 w 569676"/>
                    <a:gd name="connsiteY2" fmla="*/ 528638 h 529043"/>
                    <a:gd name="connsiteX0" fmla="*/ 569119 w 569420"/>
                    <a:gd name="connsiteY0" fmla="*/ 528638 h 528638"/>
                    <a:gd name="connsiteX1" fmla="*/ 0 w 569420"/>
                    <a:gd name="connsiteY1" fmla="*/ 0 h 528638"/>
                    <a:gd name="connsiteX2" fmla="*/ 569119 w 569420"/>
                    <a:gd name="connsiteY2" fmla="*/ 528638 h 5286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569420" h="528638">
                      <a:moveTo>
                        <a:pt x="569119" y="528638"/>
                      </a:moveTo>
                      <a:lnTo>
                        <a:pt x="0" y="0"/>
                      </a:lnTo>
                      <a:cubicBezTo>
                        <a:pt x="189706" y="176213"/>
                        <a:pt x="581819" y="516732"/>
                        <a:pt x="569119" y="528638"/>
                      </a:cubicBezTo>
                      <a:close/>
                    </a:path>
                  </a:pathLst>
                </a:custGeom>
                <a:grpFill/>
                <a:ln w="3175">
                  <a:gradFill flip="none" rotWithShape="1">
                    <a:gsLst>
                      <a:gs pos="13000">
                        <a:srgbClr val="FFFF00"/>
                      </a:gs>
                      <a:gs pos="100000">
                        <a:srgbClr val="FFC000"/>
                      </a:gs>
                    </a:gsLst>
                    <a:path path="circle">
                      <a:fillToRect l="100000" t="100000"/>
                    </a:path>
                    <a:tileRect r="-100000" b="-100000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lvl="0" algn="ctr"/>
                  <a:endParaRPr lang="ru-RU"/>
                </a:p>
              </p:txBody>
            </p:sp>
            <p:sp>
              <p:nvSpPr>
                <p:cNvPr id="47" name="Полилиния 46"/>
                <p:cNvSpPr/>
                <p:nvPr/>
              </p:nvSpPr>
              <p:spPr>
                <a:xfrm flipH="1">
                  <a:off x="2680537" y="2215487"/>
                  <a:ext cx="569420" cy="528638"/>
                </a:xfrm>
                <a:custGeom>
                  <a:avLst/>
                  <a:gdLst>
                    <a:gd name="connsiteX0" fmla="*/ 569119 w 569119"/>
                    <a:gd name="connsiteY0" fmla="*/ 528638 h 528638"/>
                    <a:gd name="connsiteX1" fmla="*/ 0 w 569119"/>
                    <a:gd name="connsiteY1" fmla="*/ 0 h 528638"/>
                    <a:gd name="connsiteX2" fmla="*/ 569119 w 569119"/>
                    <a:gd name="connsiteY2" fmla="*/ 528638 h 528638"/>
                    <a:gd name="connsiteX0" fmla="*/ 569119 w 569676"/>
                    <a:gd name="connsiteY0" fmla="*/ 528638 h 529043"/>
                    <a:gd name="connsiteX1" fmla="*/ 0 w 569676"/>
                    <a:gd name="connsiteY1" fmla="*/ 0 h 529043"/>
                    <a:gd name="connsiteX2" fmla="*/ 569119 w 569676"/>
                    <a:gd name="connsiteY2" fmla="*/ 528638 h 529043"/>
                    <a:gd name="connsiteX0" fmla="*/ 569119 w 569420"/>
                    <a:gd name="connsiteY0" fmla="*/ 528638 h 528638"/>
                    <a:gd name="connsiteX1" fmla="*/ 0 w 569420"/>
                    <a:gd name="connsiteY1" fmla="*/ 0 h 528638"/>
                    <a:gd name="connsiteX2" fmla="*/ 569119 w 569420"/>
                    <a:gd name="connsiteY2" fmla="*/ 528638 h 5286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569420" h="528638">
                      <a:moveTo>
                        <a:pt x="569119" y="528638"/>
                      </a:moveTo>
                      <a:lnTo>
                        <a:pt x="0" y="0"/>
                      </a:lnTo>
                      <a:cubicBezTo>
                        <a:pt x="189706" y="176213"/>
                        <a:pt x="581819" y="516732"/>
                        <a:pt x="569119" y="528638"/>
                      </a:cubicBezTo>
                      <a:close/>
                    </a:path>
                  </a:pathLst>
                </a:custGeom>
                <a:grpFill/>
                <a:ln w="3175">
                  <a:gradFill flip="none" rotWithShape="1">
                    <a:gsLst>
                      <a:gs pos="13000">
                        <a:srgbClr val="FFFF00"/>
                      </a:gs>
                      <a:gs pos="100000">
                        <a:srgbClr val="FFC000"/>
                      </a:gs>
                    </a:gsLst>
                    <a:path path="circle">
                      <a:fillToRect l="100000" t="100000"/>
                    </a:path>
                    <a:tileRect r="-100000" b="-100000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lvl="0" algn="ctr"/>
                  <a:endParaRPr lang="ru-RU"/>
                </a:p>
              </p:txBody>
            </p:sp>
            <p:sp>
              <p:nvSpPr>
                <p:cNvPr id="48" name="Полилиния 47"/>
                <p:cNvSpPr/>
                <p:nvPr/>
              </p:nvSpPr>
              <p:spPr>
                <a:xfrm rot="20280740">
                  <a:off x="1972322" y="2366934"/>
                  <a:ext cx="569420" cy="528638"/>
                </a:xfrm>
                <a:custGeom>
                  <a:avLst/>
                  <a:gdLst>
                    <a:gd name="connsiteX0" fmla="*/ 569119 w 569119"/>
                    <a:gd name="connsiteY0" fmla="*/ 528638 h 528638"/>
                    <a:gd name="connsiteX1" fmla="*/ 0 w 569119"/>
                    <a:gd name="connsiteY1" fmla="*/ 0 h 528638"/>
                    <a:gd name="connsiteX2" fmla="*/ 569119 w 569119"/>
                    <a:gd name="connsiteY2" fmla="*/ 528638 h 528638"/>
                    <a:gd name="connsiteX0" fmla="*/ 569119 w 569676"/>
                    <a:gd name="connsiteY0" fmla="*/ 528638 h 529043"/>
                    <a:gd name="connsiteX1" fmla="*/ 0 w 569676"/>
                    <a:gd name="connsiteY1" fmla="*/ 0 h 529043"/>
                    <a:gd name="connsiteX2" fmla="*/ 569119 w 569676"/>
                    <a:gd name="connsiteY2" fmla="*/ 528638 h 529043"/>
                    <a:gd name="connsiteX0" fmla="*/ 569119 w 569420"/>
                    <a:gd name="connsiteY0" fmla="*/ 528638 h 528638"/>
                    <a:gd name="connsiteX1" fmla="*/ 0 w 569420"/>
                    <a:gd name="connsiteY1" fmla="*/ 0 h 528638"/>
                    <a:gd name="connsiteX2" fmla="*/ 569119 w 569420"/>
                    <a:gd name="connsiteY2" fmla="*/ 528638 h 5286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569420" h="528638">
                      <a:moveTo>
                        <a:pt x="569119" y="528638"/>
                      </a:moveTo>
                      <a:lnTo>
                        <a:pt x="0" y="0"/>
                      </a:lnTo>
                      <a:cubicBezTo>
                        <a:pt x="189706" y="176213"/>
                        <a:pt x="581819" y="516732"/>
                        <a:pt x="569119" y="528638"/>
                      </a:cubicBezTo>
                      <a:close/>
                    </a:path>
                  </a:pathLst>
                </a:custGeom>
                <a:grpFill/>
                <a:ln w="3175">
                  <a:gradFill flip="none" rotWithShape="1">
                    <a:gsLst>
                      <a:gs pos="13000">
                        <a:srgbClr val="FFFF00"/>
                      </a:gs>
                      <a:gs pos="100000">
                        <a:srgbClr val="FFC000"/>
                      </a:gs>
                    </a:gsLst>
                    <a:path path="circle">
                      <a:fillToRect l="100000" t="100000"/>
                    </a:path>
                    <a:tileRect r="-100000" b="-100000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lvl="0" algn="ctr"/>
                  <a:endParaRPr lang="ru-RU"/>
                </a:p>
              </p:txBody>
            </p:sp>
            <p:sp>
              <p:nvSpPr>
                <p:cNvPr id="49" name="Полилиния 48"/>
                <p:cNvSpPr/>
                <p:nvPr/>
              </p:nvSpPr>
              <p:spPr>
                <a:xfrm rot="1319260" flipH="1">
                  <a:off x="2729441" y="2376458"/>
                  <a:ext cx="569420" cy="528638"/>
                </a:xfrm>
                <a:custGeom>
                  <a:avLst/>
                  <a:gdLst>
                    <a:gd name="connsiteX0" fmla="*/ 569119 w 569119"/>
                    <a:gd name="connsiteY0" fmla="*/ 528638 h 528638"/>
                    <a:gd name="connsiteX1" fmla="*/ 0 w 569119"/>
                    <a:gd name="connsiteY1" fmla="*/ 0 h 528638"/>
                    <a:gd name="connsiteX2" fmla="*/ 569119 w 569119"/>
                    <a:gd name="connsiteY2" fmla="*/ 528638 h 528638"/>
                    <a:gd name="connsiteX0" fmla="*/ 569119 w 569676"/>
                    <a:gd name="connsiteY0" fmla="*/ 528638 h 529043"/>
                    <a:gd name="connsiteX1" fmla="*/ 0 w 569676"/>
                    <a:gd name="connsiteY1" fmla="*/ 0 h 529043"/>
                    <a:gd name="connsiteX2" fmla="*/ 569119 w 569676"/>
                    <a:gd name="connsiteY2" fmla="*/ 528638 h 529043"/>
                    <a:gd name="connsiteX0" fmla="*/ 569119 w 569420"/>
                    <a:gd name="connsiteY0" fmla="*/ 528638 h 528638"/>
                    <a:gd name="connsiteX1" fmla="*/ 0 w 569420"/>
                    <a:gd name="connsiteY1" fmla="*/ 0 h 528638"/>
                    <a:gd name="connsiteX2" fmla="*/ 569119 w 569420"/>
                    <a:gd name="connsiteY2" fmla="*/ 528638 h 5286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569420" h="528638">
                      <a:moveTo>
                        <a:pt x="569119" y="528638"/>
                      </a:moveTo>
                      <a:lnTo>
                        <a:pt x="0" y="0"/>
                      </a:lnTo>
                      <a:cubicBezTo>
                        <a:pt x="189706" y="176213"/>
                        <a:pt x="581819" y="516732"/>
                        <a:pt x="569119" y="528638"/>
                      </a:cubicBezTo>
                      <a:close/>
                    </a:path>
                  </a:pathLst>
                </a:custGeom>
                <a:grpFill/>
                <a:ln w="3175">
                  <a:gradFill flip="none" rotWithShape="1">
                    <a:gsLst>
                      <a:gs pos="13000">
                        <a:srgbClr val="FFFF00"/>
                      </a:gs>
                      <a:gs pos="100000">
                        <a:srgbClr val="FFC000"/>
                      </a:gs>
                    </a:gsLst>
                    <a:path path="circle">
                      <a:fillToRect l="100000" t="100000"/>
                    </a:path>
                    <a:tileRect r="-100000" b="-100000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lvl="0" algn="ctr"/>
                  <a:endParaRPr lang="ru-RU" dirty="0"/>
                </a:p>
              </p:txBody>
            </p:sp>
            <p:sp>
              <p:nvSpPr>
                <p:cNvPr id="50" name="Овал 49"/>
                <p:cNvSpPr/>
                <p:nvPr/>
              </p:nvSpPr>
              <p:spPr>
                <a:xfrm>
                  <a:off x="1708177" y="2375350"/>
                  <a:ext cx="172871" cy="172871"/>
                </a:xfrm>
                <a:prstGeom prst="ellipse">
                  <a:avLst/>
                </a:prstGeom>
                <a:grpFill/>
                <a:ln w="3175">
                  <a:gradFill flip="none" rotWithShape="1">
                    <a:gsLst>
                      <a:gs pos="13000">
                        <a:srgbClr val="FFFF00"/>
                      </a:gs>
                      <a:gs pos="100000">
                        <a:srgbClr val="FFC000"/>
                      </a:gs>
                    </a:gsLst>
                    <a:path path="circle">
                      <a:fillToRect l="100000" t="100000"/>
                    </a:path>
                    <a:tileRect r="-100000" b="-100000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lvl="0" algn="ctr"/>
                  <a:endParaRPr lang="ru-RU"/>
                </a:p>
              </p:txBody>
            </p:sp>
            <p:sp>
              <p:nvSpPr>
                <p:cNvPr id="51" name="Овал 50"/>
                <p:cNvSpPr/>
                <p:nvPr/>
              </p:nvSpPr>
              <p:spPr>
                <a:xfrm>
                  <a:off x="1883391" y="2096117"/>
                  <a:ext cx="172871" cy="172871"/>
                </a:xfrm>
                <a:prstGeom prst="ellipse">
                  <a:avLst/>
                </a:prstGeom>
                <a:grpFill/>
                <a:ln w="3175">
                  <a:gradFill flip="none" rotWithShape="1">
                    <a:gsLst>
                      <a:gs pos="13000">
                        <a:srgbClr val="FFFF00"/>
                      </a:gs>
                      <a:gs pos="100000">
                        <a:srgbClr val="FFC000"/>
                      </a:gs>
                    </a:gsLst>
                    <a:path path="circle">
                      <a:fillToRect l="100000" t="100000"/>
                    </a:path>
                    <a:tileRect r="-100000" b="-100000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lvl="0" algn="ctr"/>
                  <a:endParaRPr lang="ru-RU"/>
                </a:p>
              </p:txBody>
            </p:sp>
            <p:sp>
              <p:nvSpPr>
                <p:cNvPr id="52" name="Овал 51"/>
                <p:cNvSpPr/>
                <p:nvPr/>
              </p:nvSpPr>
              <p:spPr>
                <a:xfrm>
                  <a:off x="2149522" y="1884577"/>
                  <a:ext cx="172871" cy="172871"/>
                </a:xfrm>
                <a:prstGeom prst="ellipse">
                  <a:avLst/>
                </a:prstGeom>
                <a:grpFill/>
                <a:ln w="3175">
                  <a:gradFill flip="none" rotWithShape="1">
                    <a:gsLst>
                      <a:gs pos="13000">
                        <a:srgbClr val="FFFF00"/>
                      </a:gs>
                      <a:gs pos="100000">
                        <a:srgbClr val="FFC000"/>
                      </a:gs>
                    </a:gsLst>
                    <a:path path="circle">
                      <a:fillToRect l="100000" t="100000"/>
                    </a:path>
                    <a:tileRect r="-100000" b="-100000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lvl="0" algn="ctr"/>
                  <a:endParaRPr lang="ru-RU"/>
                </a:p>
              </p:txBody>
            </p:sp>
            <p:sp>
              <p:nvSpPr>
                <p:cNvPr id="53" name="Овал 52"/>
                <p:cNvSpPr/>
                <p:nvPr/>
              </p:nvSpPr>
              <p:spPr>
                <a:xfrm>
                  <a:off x="2533934" y="1798141"/>
                  <a:ext cx="172871" cy="172871"/>
                </a:xfrm>
                <a:prstGeom prst="ellipse">
                  <a:avLst/>
                </a:prstGeom>
                <a:grpFill/>
                <a:ln w="3175">
                  <a:gradFill flip="none" rotWithShape="1">
                    <a:gsLst>
                      <a:gs pos="13000">
                        <a:srgbClr val="FFFF00"/>
                      </a:gs>
                      <a:gs pos="100000">
                        <a:srgbClr val="FFC000"/>
                      </a:gs>
                    </a:gsLst>
                    <a:path path="circle">
                      <a:fillToRect l="100000" t="100000"/>
                    </a:path>
                    <a:tileRect r="-100000" b="-100000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lvl="0" algn="ctr"/>
                  <a:endParaRPr lang="ru-RU"/>
                </a:p>
              </p:txBody>
            </p:sp>
            <p:sp>
              <p:nvSpPr>
                <p:cNvPr id="54" name="Овал 53"/>
                <p:cNvSpPr/>
                <p:nvPr/>
              </p:nvSpPr>
              <p:spPr>
                <a:xfrm>
                  <a:off x="2935035" y="1884577"/>
                  <a:ext cx="172871" cy="172871"/>
                </a:xfrm>
                <a:prstGeom prst="ellipse">
                  <a:avLst/>
                </a:prstGeom>
                <a:grpFill/>
                <a:ln w="3175">
                  <a:gradFill flip="none" rotWithShape="1">
                    <a:gsLst>
                      <a:gs pos="13000">
                        <a:srgbClr val="FFFF00"/>
                      </a:gs>
                      <a:gs pos="100000">
                        <a:srgbClr val="FFC000"/>
                      </a:gs>
                    </a:gsLst>
                    <a:path path="circle">
                      <a:fillToRect l="100000" t="100000"/>
                    </a:path>
                    <a:tileRect r="-100000" b="-100000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lvl="0" algn="ctr"/>
                  <a:endParaRPr lang="ru-RU"/>
                </a:p>
              </p:txBody>
            </p:sp>
            <p:sp>
              <p:nvSpPr>
                <p:cNvPr id="55" name="Овал 54"/>
                <p:cNvSpPr/>
                <p:nvPr/>
              </p:nvSpPr>
              <p:spPr>
                <a:xfrm>
                  <a:off x="3210265" y="2096117"/>
                  <a:ext cx="172871" cy="172871"/>
                </a:xfrm>
                <a:prstGeom prst="ellipse">
                  <a:avLst/>
                </a:prstGeom>
                <a:grpFill/>
                <a:ln w="3175">
                  <a:gradFill flip="none" rotWithShape="1">
                    <a:gsLst>
                      <a:gs pos="13000">
                        <a:srgbClr val="FFFF00"/>
                      </a:gs>
                      <a:gs pos="100000">
                        <a:srgbClr val="FFC000"/>
                      </a:gs>
                    </a:gsLst>
                    <a:path path="circle">
                      <a:fillToRect l="100000" t="100000"/>
                    </a:path>
                    <a:tileRect r="-100000" b="-100000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lvl="0" algn="ctr"/>
                  <a:endParaRPr lang="ru-RU"/>
                </a:p>
              </p:txBody>
            </p:sp>
            <p:sp>
              <p:nvSpPr>
                <p:cNvPr id="56" name="Овал 55"/>
                <p:cNvSpPr/>
                <p:nvPr/>
              </p:nvSpPr>
              <p:spPr>
                <a:xfrm>
                  <a:off x="3388131" y="2375350"/>
                  <a:ext cx="172871" cy="172871"/>
                </a:xfrm>
                <a:prstGeom prst="ellipse">
                  <a:avLst/>
                </a:prstGeom>
                <a:grpFill/>
                <a:ln w="3175">
                  <a:gradFill flip="none" rotWithShape="1">
                    <a:gsLst>
                      <a:gs pos="13000">
                        <a:srgbClr val="FFFF00"/>
                      </a:gs>
                      <a:gs pos="100000">
                        <a:srgbClr val="FFC000"/>
                      </a:gs>
                    </a:gsLst>
                    <a:path path="circle">
                      <a:fillToRect l="100000" t="100000"/>
                    </a:path>
                    <a:tileRect r="-100000" b="-100000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lvl="0" algn="ctr"/>
                  <a:endParaRPr lang="ru-RU"/>
                </a:p>
              </p:txBody>
            </p:sp>
            <p:sp>
              <p:nvSpPr>
                <p:cNvPr id="57" name="Полилиния 56"/>
                <p:cNvSpPr/>
                <p:nvPr/>
              </p:nvSpPr>
              <p:spPr>
                <a:xfrm>
                  <a:off x="2564990" y="2687391"/>
                  <a:ext cx="151184" cy="93909"/>
                </a:xfrm>
                <a:custGeom>
                  <a:avLst/>
                  <a:gdLst>
                    <a:gd name="connsiteX0" fmla="*/ 75214 w 151184"/>
                    <a:gd name="connsiteY0" fmla="*/ 0 h 93909"/>
                    <a:gd name="connsiteX1" fmla="*/ 147621 w 151184"/>
                    <a:gd name="connsiteY1" fmla="*/ 47994 h 93909"/>
                    <a:gd name="connsiteX2" fmla="*/ 151184 w 151184"/>
                    <a:gd name="connsiteY2" fmla="*/ 65646 h 93909"/>
                    <a:gd name="connsiteX3" fmla="*/ 75816 w 151184"/>
                    <a:gd name="connsiteY3" fmla="*/ 93909 h 93909"/>
                    <a:gd name="connsiteX4" fmla="*/ 0 w 151184"/>
                    <a:gd name="connsiteY4" fmla="*/ 61898 h 93909"/>
                    <a:gd name="connsiteX5" fmla="*/ 2807 w 151184"/>
                    <a:gd name="connsiteY5" fmla="*/ 47994 h 93909"/>
                    <a:gd name="connsiteX6" fmla="*/ 75214 w 151184"/>
                    <a:gd name="connsiteY6" fmla="*/ 0 h 939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51184" h="93909">
                      <a:moveTo>
                        <a:pt x="75214" y="0"/>
                      </a:moveTo>
                      <a:cubicBezTo>
                        <a:pt x="107764" y="0"/>
                        <a:pt x="135691" y="19790"/>
                        <a:pt x="147621" y="47994"/>
                      </a:cubicBezTo>
                      <a:lnTo>
                        <a:pt x="151184" y="65646"/>
                      </a:lnTo>
                      <a:lnTo>
                        <a:pt x="75816" y="93909"/>
                      </a:lnTo>
                      <a:lnTo>
                        <a:pt x="0" y="61898"/>
                      </a:lnTo>
                      <a:lnTo>
                        <a:pt x="2807" y="47994"/>
                      </a:lnTo>
                      <a:cubicBezTo>
                        <a:pt x="14737" y="19790"/>
                        <a:pt x="42664" y="0"/>
                        <a:pt x="75214" y="0"/>
                      </a:cubicBezTo>
                      <a:close/>
                    </a:path>
                  </a:pathLst>
                </a:custGeom>
                <a:grpFill/>
                <a:ln w="3175">
                  <a:gradFill flip="none" rotWithShape="1">
                    <a:gsLst>
                      <a:gs pos="13000">
                        <a:srgbClr val="FFFF00"/>
                      </a:gs>
                      <a:gs pos="100000">
                        <a:srgbClr val="FFC000"/>
                      </a:gs>
                    </a:gsLst>
                    <a:path path="circle">
                      <a:fillToRect l="100000" t="100000"/>
                    </a:path>
                    <a:tileRect r="-100000" b="-100000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lvl="0" algn="ctr"/>
                  <a:endParaRPr lang="ru-RU"/>
                </a:p>
              </p:txBody>
            </p:sp>
          </p:grpSp>
        </p:grpSp>
      </p:grpSp>
      <p:sp>
        <p:nvSpPr>
          <p:cNvPr id="33" name="Прямоугольник 32"/>
          <p:cNvSpPr/>
          <p:nvPr userDrawn="1"/>
        </p:nvSpPr>
        <p:spPr>
          <a:xfrm>
            <a:off x="523442" y="596037"/>
            <a:ext cx="5925602" cy="1979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85000"/>
              </a:lnSpc>
            </a:pPr>
            <a:r>
              <a:rPr lang="ru-RU" sz="800" spc="50" baseline="0" dirty="0" smtClean="0">
                <a:solidFill>
                  <a:schemeClr val="bg1"/>
                </a:solidFill>
                <a:latin typeface="+mn-lt"/>
              </a:rPr>
              <a:t>СОЦИАЛЬНО-ЭКОНОМИЧЕСКОЕ РАЗВИТИЕ РЕСПУБЛИКИ БАШКОРТОСТАН </a:t>
            </a:r>
          </a:p>
        </p:txBody>
      </p:sp>
    </p:spTree>
    <p:extLst>
      <p:ext uri="{BB962C8B-B14F-4D97-AF65-F5344CB8AC3E}">
        <p14:creationId xmlns:p14="http://schemas.microsoft.com/office/powerpoint/2010/main" val="315331130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4C1DAD-C727-4DBC-8F26-5B2655C50A4E}" type="datetimeFigureOut">
              <a:rPr lang="ru-RU" smtClean="0"/>
              <a:t>14.08.2020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957DD3-A09C-40C6-B211-67D563DF695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9523111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4C1DAD-C727-4DBC-8F26-5B2655C50A4E}" type="datetimeFigureOut">
              <a:rPr lang="ru-RU" smtClean="0"/>
              <a:t>14.08.2020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957DD3-A09C-40C6-B211-67D563DF695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5444568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4C1DAD-C727-4DBC-8F26-5B2655C50A4E}" type="datetimeFigureOut">
              <a:rPr lang="ru-RU" smtClean="0"/>
              <a:t>14.08.2020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957DD3-A09C-40C6-B211-67D563DF695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9901622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4C1DAD-C727-4DBC-8F26-5B2655C50A4E}" type="datetimeFigureOut">
              <a:rPr lang="ru-RU" smtClean="0"/>
              <a:t>14.08.2020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957DD3-A09C-40C6-B211-67D563DF695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235646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4C1DAD-C727-4DBC-8F26-5B2655C50A4E}" type="datetimeFigureOut">
              <a:rPr lang="ru-RU" smtClean="0"/>
              <a:t>14.08.2020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957DD3-A09C-40C6-B211-67D563DF695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94357013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4C1DAD-C727-4DBC-8F26-5B2655C50A4E}" type="datetimeFigureOut">
              <a:rPr lang="ru-RU" smtClean="0"/>
              <a:t>14.08.2020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957DD3-A09C-40C6-B211-67D563DF695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1250395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4C1DAD-C727-4DBC-8F26-5B2655C50A4E}" type="datetimeFigureOut">
              <a:rPr lang="ru-RU" smtClean="0"/>
              <a:t>14.08.2020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957DD3-A09C-40C6-B211-67D563DF695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3446482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4C1DAD-C727-4DBC-8F26-5B2655C50A4E}" type="datetimeFigureOut">
              <a:rPr lang="ru-RU" smtClean="0"/>
              <a:t>14.08.2020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957DD3-A09C-40C6-B211-67D563DF695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96563423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4C1DAD-C727-4DBC-8F26-5B2655C50A4E}" type="datetimeFigureOut">
              <a:rPr lang="ru-RU" smtClean="0"/>
              <a:t>14.08.2020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957DD3-A09C-40C6-B211-67D563DF695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162055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Культур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Picture 2" descr="https://www.bashopera.ru/upload/thumbs/204/20410659cc588814482731e2477d6b51.JPG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2" t="6523" r="596"/>
          <a:stretch/>
        </p:blipFill>
        <p:spPr bwMode="auto">
          <a:xfrm>
            <a:off x="-23806" y="-6824"/>
            <a:ext cx="12239612" cy="68754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 userDrawn="1"/>
        </p:nvSpPr>
        <p:spPr>
          <a:xfrm flipH="1">
            <a:off x="-23806" y="-6824"/>
            <a:ext cx="12239612" cy="6864824"/>
          </a:xfrm>
          <a:prstGeom prst="rect">
            <a:avLst/>
          </a:prstGeom>
          <a:gradFill flip="none" rotWithShape="1">
            <a:gsLst>
              <a:gs pos="25000">
                <a:srgbClr val="014A84">
                  <a:alpha val="86000"/>
                </a:srgbClr>
              </a:gs>
              <a:gs pos="0">
                <a:srgbClr val="014A84"/>
              </a:gs>
              <a:gs pos="50000">
                <a:srgbClr val="014A84">
                  <a:alpha val="88000"/>
                </a:srgbClr>
              </a:gs>
              <a:gs pos="100000">
                <a:srgbClr val="05015B">
                  <a:alpha val="65000"/>
                </a:srgbClr>
              </a:gs>
            </a:gsLst>
            <a:lin ang="0" scaled="1"/>
            <a:tileRect/>
          </a:gra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b="0" i="0" u="none" strike="noStrike" cap="none" spc="0" normalizeH="0" baseline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34" name="Номер слайда 1023"/>
          <p:cNvSpPr txBox="1">
            <a:spLocks/>
          </p:cNvSpPr>
          <p:nvPr userDrawn="1"/>
        </p:nvSpPr>
        <p:spPr>
          <a:xfrm>
            <a:off x="11739003" y="358008"/>
            <a:ext cx="36864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94082A24-78B8-4218-8147-DE1803BD71B0}" type="slidenum">
              <a:rPr lang="ru-RU" sz="1200" b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algn="ctr"/>
              <a:t>‹#›</a:t>
            </a:fld>
            <a:endParaRPr lang="ru-RU" sz="1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5" name="Полилиния 34"/>
          <p:cNvSpPr/>
          <p:nvPr userDrawn="1"/>
        </p:nvSpPr>
        <p:spPr>
          <a:xfrm flipV="1">
            <a:off x="511011" y="328337"/>
            <a:ext cx="11236734" cy="210834"/>
          </a:xfrm>
          <a:custGeom>
            <a:avLst/>
            <a:gdLst>
              <a:gd name="connsiteX0" fmla="*/ 0 w 529390"/>
              <a:gd name="connsiteY0" fmla="*/ 0 h 0"/>
              <a:gd name="connsiteX1" fmla="*/ 529390 w 529390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529390">
                <a:moveTo>
                  <a:pt x="0" y="0"/>
                </a:moveTo>
                <a:lnTo>
                  <a:pt x="529390" y="0"/>
                </a:lnTo>
              </a:path>
            </a:pathLst>
          </a:custGeom>
          <a:noFill/>
          <a:ln w="57150">
            <a:gradFill flip="none" rotWithShape="1">
              <a:gsLst>
                <a:gs pos="0">
                  <a:srgbClr val="00B0F0"/>
                </a:gs>
                <a:gs pos="5000">
                  <a:schemeClr val="bg1"/>
                </a:gs>
                <a:gs pos="100000">
                  <a:schemeClr val="bg1"/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Полилиния 35"/>
          <p:cNvSpPr/>
          <p:nvPr userDrawn="1"/>
        </p:nvSpPr>
        <p:spPr>
          <a:xfrm flipV="1">
            <a:off x="12072938" y="395083"/>
            <a:ext cx="145112" cy="144088"/>
          </a:xfrm>
          <a:custGeom>
            <a:avLst/>
            <a:gdLst>
              <a:gd name="connsiteX0" fmla="*/ 0 w 529390"/>
              <a:gd name="connsiteY0" fmla="*/ 0 h 0"/>
              <a:gd name="connsiteX1" fmla="*/ 529390 w 529390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529390">
                <a:moveTo>
                  <a:pt x="0" y="0"/>
                </a:moveTo>
                <a:lnTo>
                  <a:pt x="529390" y="0"/>
                </a:lnTo>
              </a:path>
            </a:pathLst>
          </a:custGeom>
          <a:noFill/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38" name="Группа 37"/>
          <p:cNvGrpSpPr/>
          <p:nvPr userDrawn="1"/>
        </p:nvGrpSpPr>
        <p:grpSpPr>
          <a:xfrm>
            <a:off x="104017" y="26700"/>
            <a:ext cx="699648" cy="707375"/>
            <a:chOff x="233802" y="237846"/>
            <a:chExt cx="516638" cy="522344"/>
          </a:xfrm>
        </p:grpSpPr>
        <p:grpSp>
          <p:nvGrpSpPr>
            <p:cNvPr id="39" name="Группа 38"/>
            <p:cNvGrpSpPr/>
            <p:nvPr userDrawn="1"/>
          </p:nvGrpSpPr>
          <p:grpSpPr>
            <a:xfrm flipH="1">
              <a:off x="233802" y="323000"/>
              <a:ext cx="319952" cy="437190"/>
              <a:chOff x="6983135" y="-539614"/>
              <a:chExt cx="322358" cy="440479"/>
            </a:xfrm>
          </p:grpSpPr>
          <p:sp>
            <p:nvSpPr>
              <p:cNvPr id="58" name="Полилиния 57"/>
              <p:cNvSpPr/>
              <p:nvPr userDrawn="1"/>
            </p:nvSpPr>
            <p:spPr>
              <a:xfrm>
                <a:off x="7027782" y="-402834"/>
                <a:ext cx="264246" cy="297320"/>
              </a:xfrm>
              <a:custGeom>
                <a:avLst/>
                <a:gdLst>
                  <a:gd name="connsiteX0" fmla="*/ 0 w 302931"/>
                  <a:gd name="connsiteY0" fmla="*/ 241222 h 297320"/>
                  <a:gd name="connsiteX1" fmla="*/ 302931 w 302931"/>
                  <a:gd name="connsiteY1" fmla="*/ 0 h 297320"/>
                  <a:gd name="connsiteX2" fmla="*/ 50489 w 302931"/>
                  <a:gd name="connsiteY2" fmla="*/ 297320 h 297320"/>
                  <a:gd name="connsiteX3" fmla="*/ 0 w 302931"/>
                  <a:gd name="connsiteY3" fmla="*/ 241222 h 297320"/>
                  <a:gd name="connsiteX0" fmla="*/ 0 w 313312"/>
                  <a:gd name="connsiteY0" fmla="*/ 241222 h 297320"/>
                  <a:gd name="connsiteX1" fmla="*/ 302931 w 313312"/>
                  <a:gd name="connsiteY1" fmla="*/ 0 h 297320"/>
                  <a:gd name="connsiteX2" fmla="*/ 50489 w 313312"/>
                  <a:gd name="connsiteY2" fmla="*/ 297320 h 297320"/>
                  <a:gd name="connsiteX3" fmla="*/ 0 w 313312"/>
                  <a:gd name="connsiteY3" fmla="*/ 241222 h 297320"/>
                  <a:gd name="connsiteX0" fmla="*/ 0 w 311482"/>
                  <a:gd name="connsiteY0" fmla="*/ 241222 h 297320"/>
                  <a:gd name="connsiteX1" fmla="*/ 302931 w 311482"/>
                  <a:gd name="connsiteY1" fmla="*/ 0 h 297320"/>
                  <a:gd name="connsiteX2" fmla="*/ 50489 w 311482"/>
                  <a:gd name="connsiteY2" fmla="*/ 297320 h 297320"/>
                  <a:gd name="connsiteX3" fmla="*/ 0 w 311482"/>
                  <a:gd name="connsiteY3" fmla="*/ 241222 h 297320"/>
                  <a:gd name="connsiteX0" fmla="*/ 0 w 311482"/>
                  <a:gd name="connsiteY0" fmla="*/ 241222 h 297320"/>
                  <a:gd name="connsiteX1" fmla="*/ 302931 w 311482"/>
                  <a:gd name="connsiteY1" fmla="*/ 0 h 297320"/>
                  <a:gd name="connsiteX2" fmla="*/ 50489 w 311482"/>
                  <a:gd name="connsiteY2" fmla="*/ 297320 h 297320"/>
                  <a:gd name="connsiteX3" fmla="*/ 0 w 311482"/>
                  <a:gd name="connsiteY3" fmla="*/ 241222 h 297320"/>
                  <a:gd name="connsiteX0" fmla="*/ 0 w 311482"/>
                  <a:gd name="connsiteY0" fmla="*/ 241222 h 297320"/>
                  <a:gd name="connsiteX1" fmla="*/ 302931 w 311482"/>
                  <a:gd name="connsiteY1" fmla="*/ 0 h 297320"/>
                  <a:gd name="connsiteX2" fmla="*/ 50489 w 311482"/>
                  <a:gd name="connsiteY2" fmla="*/ 297320 h 297320"/>
                  <a:gd name="connsiteX3" fmla="*/ 0 w 311482"/>
                  <a:gd name="connsiteY3" fmla="*/ 241222 h 297320"/>
                  <a:gd name="connsiteX0" fmla="*/ 0 w 260993"/>
                  <a:gd name="connsiteY0" fmla="*/ 297320 h 297320"/>
                  <a:gd name="connsiteX1" fmla="*/ 252442 w 260993"/>
                  <a:gd name="connsiteY1" fmla="*/ 0 h 297320"/>
                  <a:gd name="connsiteX2" fmla="*/ 0 w 260993"/>
                  <a:gd name="connsiteY2" fmla="*/ 297320 h 297320"/>
                  <a:gd name="connsiteX0" fmla="*/ 4476 w 265469"/>
                  <a:gd name="connsiteY0" fmla="*/ 297320 h 297320"/>
                  <a:gd name="connsiteX1" fmla="*/ 256918 w 265469"/>
                  <a:gd name="connsiteY1" fmla="*/ 0 h 297320"/>
                  <a:gd name="connsiteX2" fmla="*/ 4476 w 265469"/>
                  <a:gd name="connsiteY2" fmla="*/ 297320 h 297320"/>
                  <a:gd name="connsiteX0" fmla="*/ 4476 w 264246"/>
                  <a:gd name="connsiteY0" fmla="*/ 297320 h 297320"/>
                  <a:gd name="connsiteX1" fmla="*/ 256918 w 264246"/>
                  <a:gd name="connsiteY1" fmla="*/ 0 h 297320"/>
                  <a:gd name="connsiteX2" fmla="*/ 4476 w 264246"/>
                  <a:gd name="connsiteY2" fmla="*/ 297320 h 2973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64246" h="297320">
                    <a:moveTo>
                      <a:pt x="4476" y="297320"/>
                    </a:moveTo>
                    <a:cubicBezTo>
                      <a:pt x="-32820" y="157732"/>
                      <a:pt x="172771" y="99107"/>
                      <a:pt x="256918" y="0"/>
                    </a:cubicBezTo>
                    <a:cubicBezTo>
                      <a:pt x="318626" y="216913"/>
                      <a:pt x="-30683" y="148829"/>
                      <a:pt x="4476" y="297320"/>
                    </a:cubicBezTo>
                    <a:close/>
                  </a:path>
                </a:pathLst>
              </a:custGeom>
              <a:solidFill>
                <a:srgbClr val="0E9A2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59" name="Полилиния 58"/>
              <p:cNvSpPr/>
              <p:nvPr userDrawn="1"/>
            </p:nvSpPr>
            <p:spPr>
              <a:xfrm>
                <a:off x="7010825" y="-455976"/>
                <a:ext cx="278954" cy="356841"/>
              </a:xfrm>
              <a:custGeom>
                <a:avLst/>
                <a:gdLst>
                  <a:gd name="connsiteX0" fmla="*/ 0 w 302931"/>
                  <a:gd name="connsiteY0" fmla="*/ 241222 h 297320"/>
                  <a:gd name="connsiteX1" fmla="*/ 302931 w 302931"/>
                  <a:gd name="connsiteY1" fmla="*/ 0 h 297320"/>
                  <a:gd name="connsiteX2" fmla="*/ 50489 w 302931"/>
                  <a:gd name="connsiteY2" fmla="*/ 297320 h 297320"/>
                  <a:gd name="connsiteX3" fmla="*/ 0 w 302931"/>
                  <a:gd name="connsiteY3" fmla="*/ 241222 h 297320"/>
                  <a:gd name="connsiteX0" fmla="*/ 0 w 313312"/>
                  <a:gd name="connsiteY0" fmla="*/ 241222 h 297320"/>
                  <a:gd name="connsiteX1" fmla="*/ 302931 w 313312"/>
                  <a:gd name="connsiteY1" fmla="*/ 0 h 297320"/>
                  <a:gd name="connsiteX2" fmla="*/ 50489 w 313312"/>
                  <a:gd name="connsiteY2" fmla="*/ 297320 h 297320"/>
                  <a:gd name="connsiteX3" fmla="*/ 0 w 313312"/>
                  <a:gd name="connsiteY3" fmla="*/ 241222 h 297320"/>
                  <a:gd name="connsiteX0" fmla="*/ 0 w 311482"/>
                  <a:gd name="connsiteY0" fmla="*/ 241222 h 297320"/>
                  <a:gd name="connsiteX1" fmla="*/ 302931 w 311482"/>
                  <a:gd name="connsiteY1" fmla="*/ 0 h 297320"/>
                  <a:gd name="connsiteX2" fmla="*/ 50489 w 311482"/>
                  <a:gd name="connsiteY2" fmla="*/ 297320 h 297320"/>
                  <a:gd name="connsiteX3" fmla="*/ 0 w 311482"/>
                  <a:gd name="connsiteY3" fmla="*/ 241222 h 297320"/>
                  <a:gd name="connsiteX0" fmla="*/ 0 w 311482"/>
                  <a:gd name="connsiteY0" fmla="*/ 241222 h 297320"/>
                  <a:gd name="connsiteX1" fmla="*/ 302931 w 311482"/>
                  <a:gd name="connsiteY1" fmla="*/ 0 h 297320"/>
                  <a:gd name="connsiteX2" fmla="*/ 50489 w 311482"/>
                  <a:gd name="connsiteY2" fmla="*/ 297320 h 297320"/>
                  <a:gd name="connsiteX3" fmla="*/ 0 w 311482"/>
                  <a:gd name="connsiteY3" fmla="*/ 241222 h 297320"/>
                  <a:gd name="connsiteX0" fmla="*/ 0 w 311482"/>
                  <a:gd name="connsiteY0" fmla="*/ 241222 h 297320"/>
                  <a:gd name="connsiteX1" fmla="*/ 302931 w 311482"/>
                  <a:gd name="connsiteY1" fmla="*/ 0 h 297320"/>
                  <a:gd name="connsiteX2" fmla="*/ 50489 w 311482"/>
                  <a:gd name="connsiteY2" fmla="*/ 297320 h 297320"/>
                  <a:gd name="connsiteX3" fmla="*/ 0 w 311482"/>
                  <a:gd name="connsiteY3" fmla="*/ 241222 h 297320"/>
                  <a:gd name="connsiteX0" fmla="*/ 0 w 330834"/>
                  <a:gd name="connsiteY0" fmla="*/ 241222 h 297320"/>
                  <a:gd name="connsiteX1" fmla="*/ 302931 w 330834"/>
                  <a:gd name="connsiteY1" fmla="*/ 0 h 297320"/>
                  <a:gd name="connsiteX2" fmla="*/ 50489 w 330834"/>
                  <a:gd name="connsiteY2" fmla="*/ 297320 h 297320"/>
                  <a:gd name="connsiteX3" fmla="*/ 0 w 330834"/>
                  <a:gd name="connsiteY3" fmla="*/ 241222 h 297320"/>
                  <a:gd name="connsiteX0" fmla="*/ 0 w 331852"/>
                  <a:gd name="connsiteY0" fmla="*/ 241222 h 297320"/>
                  <a:gd name="connsiteX1" fmla="*/ 302931 w 331852"/>
                  <a:gd name="connsiteY1" fmla="*/ 0 h 297320"/>
                  <a:gd name="connsiteX2" fmla="*/ 50489 w 331852"/>
                  <a:gd name="connsiteY2" fmla="*/ 297320 h 297320"/>
                  <a:gd name="connsiteX3" fmla="*/ 0 w 331852"/>
                  <a:gd name="connsiteY3" fmla="*/ 241222 h 297320"/>
                  <a:gd name="connsiteX0" fmla="*/ 0 w 331126"/>
                  <a:gd name="connsiteY0" fmla="*/ 241222 h 347808"/>
                  <a:gd name="connsiteX1" fmla="*/ 302931 w 331126"/>
                  <a:gd name="connsiteY1" fmla="*/ 0 h 347808"/>
                  <a:gd name="connsiteX2" fmla="*/ 39269 w 331126"/>
                  <a:gd name="connsiteY2" fmla="*/ 347808 h 347808"/>
                  <a:gd name="connsiteX3" fmla="*/ 0 w 331126"/>
                  <a:gd name="connsiteY3" fmla="*/ 241222 h 347808"/>
                  <a:gd name="connsiteX0" fmla="*/ 0 w 333397"/>
                  <a:gd name="connsiteY0" fmla="*/ 241222 h 366858"/>
                  <a:gd name="connsiteX1" fmla="*/ 302931 w 333397"/>
                  <a:gd name="connsiteY1" fmla="*/ 0 h 366858"/>
                  <a:gd name="connsiteX2" fmla="*/ 72606 w 333397"/>
                  <a:gd name="connsiteY2" fmla="*/ 366858 h 366858"/>
                  <a:gd name="connsiteX3" fmla="*/ 0 w 333397"/>
                  <a:gd name="connsiteY3" fmla="*/ 241222 h 366858"/>
                  <a:gd name="connsiteX0" fmla="*/ 0 w 330139"/>
                  <a:gd name="connsiteY0" fmla="*/ 241222 h 366858"/>
                  <a:gd name="connsiteX1" fmla="*/ 302931 w 330139"/>
                  <a:gd name="connsiteY1" fmla="*/ 0 h 366858"/>
                  <a:gd name="connsiteX2" fmla="*/ 72606 w 330139"/>
                  <a:gd name="connsiteY2" fmla="*/ 366858 h 366858"/>
                  <a:gd name="connsiteX3" fmla="*/ 0 w 330139"/>
                  <a:gd name="connsiteY3" fmla="*/ 241222 h 366858"/>
                  <a:gd name="connsiteX0" fmla="*/ 340 w 257873"/>
                  <a:gd name="connsiteY0" fmla="*/ 366858 h 366858"/>
                  <a:gd name="connsiteX1" fmla="*/ 230665 w 257873"/>
                  <a:gd name="connsiteY1" fmla="*/ 0 h 366858"/>
                  <a:gd name="connsiteX2" fmla="*/ 340 w 257873"/>
                  <a:gd name="connsiteY2" fmla="*/ 366858 h 366858"/>
                  <a:gd name="connsiteX0" fmla="*/ 10868 w 268401"/>
                  <a:gd name="connsiteY0" fmla="*/ 366858 h 366858"/>
                  <a:gd name="connsiteX1" fmla="*/ 241193 w 268401"/>
                  <a:gd name="connsiteY1" fmla="*/ 0 h 366858"/>
                  <a:gd name="connsiteX2" fmla="*/ 10868 w 268401"/>
                  <a:gd name="connsiteY2" fmla="*/ 366858 h 366858"/>
                  <a:gd name="connsiteX0" fmla="*/ 29626 w 287159"/>
                  <a:gd name="connsiteY0" fmla="*/ 366858 h 366858"/>
                  <a:gd name="connsiteX1" fmla="*/ 259951 w 287159"/>
                  <a:gd name="connsiteY1" fmla="*/ 0 h 366858"/>
                  <a:gd name="connsiteX2" fmla="*/ 29626 w 287159"/>
                  <a:gd name="connsiteY2" fmla="*/ 366858 h 366858"/>
                  <a:gd name="connsiteX0" fmla="*/ 14555 w 272088"/>
                  <a:gd name="connsiteY0" fmla="*/ 366858 h 366858"/>
                  <a:gd name="connsiteX1" fmla="*/ 244880 w 272088"/>
                  <a:gd name="connsiteY1" fmla="*/ 0 h 366858"/>
                  <a:gd name="connsiteX2" fmla="*/ 14555 w 272088"/>
                  <a:gd name="connsiteY2" fmla="*/ 366858 h 366858"/>
                  <a:gd name="connsiteX0" fmla="*/ 11614 w 269147"/>
                  <a:gd name="connsiteY0" fmla="*/ 366858 h 366858"/>
                  <a:gd name="connsiteX1" fmla="*/ 241939 w 269147"/>
                  <a:gd name="connsiteY1" fmla="*/ 0 h 366858"/>
                  <a:gd name="connsiteX2" fmla="*/ 11614 w 269147"/>
                  <a:gd name="connsiteY2" fmla="*/ 366858 h 366858"/>
                  <a:gd name="connsiteX0" fmla="*/ 10990 w 287420"/>
                  <a:gd name="connsiteY0" fmla="*/ 356841 h 356841"/>
                  <a:gd name="connsiteX1" fmla="*/ 261349 w 287420"/>
                  <a:gd name="connsiteY1" fmla="*/ 0 h 356841"/>
                  <a:gd name="connsiteX2" fmla="*/ 10990 w 287420"/>
                  <a:gd name="connsiteY2" fmla="*/ 356841 h 356841"/>
                  <a:gd name="connsiteX0" fmla="*/ 13088 w 289518"/>
                  <a:gd name="connsiteY0" fmla="*/ 356841 h 356841"/>
                  <a:gd name="connsiteX1" fmla="*/ 263447 w 289518"/>
                  <a:gd name="connsiteY1" fmla="*/ 0 h 356841"/>
                  <a:gd name="connsiteX2" fmla="*/ 13088 w 289518"/>
                  <a:gd name="connsiteY2" fmla="*/ 356841 h 356841"/>
                  <a:gd name="connsiteX0" fmla="*/ 13088 w 270123"/>
                  <a:gd name="connsiteY0" fmla="*/ 356841 h 356841"/>
                  <a:gd name="connsiteX1" fmla="*/ 263447 w 270123"/>
                  <a:gd name="connsiteY1" fmla="*/ 0 h 356841"/>
                  <a:gd name="connsiteX2" fmla="*/ 13088 w 270123"/>
                  <a:gd name="connsiteY2" fmla="*/ 356841 h 356841"/>
                  <a:gd name="connsiteX0" fmla="*/ 13088 w 272865"/>
                  <a:gd name="connsiteY0" fmla="*/ 356841 h 356841"/>
                  <a:gd name="connsiteX1" fmla="*/ 263447 w 272865"/>
                  <a:gd name="connsiteY1" fmla="*/ 0 h 356841"/>
                  <a:gd name="connsiteX2" fmla="*/ 13088 w 272865"/>
                  <a:gd name="connsiteY2" fmla="*/ 356841 h 356841"/>
                  <a:gd name="connsiteX0" fmla="*/ 13088 w 271938"/>
                  <a:gd name="connsiteY0" fmla="*/ 356841 h 356841"/>
                  <a:gd name="connsiteX1" fmla="*/ 263447 w 271938"/>
                  <a:gd name="connsiteY1" fmla="*/ 0 h 356841"/>
                  <a:gd name="connsiteX2" fmla="*/ 13088 w 271938"/>
                  <a:gd name="connsiteY2" fmla="*/ 356841 h 356841"/>
                  <a:gd name="connsiteX0" fmla="*/ 20104 w 278954"/>
                  <a:gd name="connsiteY0" fmla="*/ 356841 h 356841"/>
                  <a:gd name="connsiteX1" fmla="*/ 270463 w 278954"/>
                  <a:gd name="connsiteY1" fmla="*/ 0 h 356841"/>
                  <a:gd name="connsiteX2" fmla="*/ 20104 w 278954"/>
                  <a:gd name="connsiteY2" fmla="*/ 356841 h 3568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78954" h="356841">
                    <a:moveTo>
                      <a:pt x="20104" y="356841"/>
                    </a:moveTo>
                    <a:cubicBezTo>
                      <a:pt x="-77079" y="149970"/>
                      <a:pt x="206209" y="159850"/>
                      <a:pt x="270463" y="0"/>
                    </a:cubicBezTo>
                    <a:cubicBezTo>
                      <a:pt x="339386" y="211204"/>
                      <a:pt x="-35586" y="165304"/>
                      <a:pt x="20104" y="35684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60" name="Полилиния 59"/>
              <p:cNvSpPr/>
              <p:nvPr userDrawn="1"/>
            </p:nvSpPr>
            <p:spPr>
              <a:xfrm>
                <a:off x="6983135" y="-539614"/>
                <a:ext cx="322358" cy="421145"/>
              </a:xfrm>
              <a:custGeom>
                <a:avLst/>
                <a:gdLst>
                  <a:gd name="connsiteX0" fmla="*/ 0 w 302931"/>
                  <a:gd name="connsiteY0" fmla="*/ 241222 h 297320"/>
                  <a:gd name="connsiteX1" fmla="*/ 302931 w 302931"/>
                  <a:gd name="connsiteY1" fmla="*/ 0 h 297320"/>
                  <a:gd name="connsiteX2" fmla="*/ 50489 w 302931"/>
                  <a:gd name="connsiteY2" fmla="*/ 297320 h 297320"/>
                  <a:gd name="connsiteX3" fmla="*/ 0 w 302931"/>
                  <a:gd name="connsiteY3" fmla="*/ 241222 h 297320"/>
                  <a:gd name="connsiteX0" fmla="*/ 0 w 313312"/>
                  <a:gd name="connsiteY0" fmla="*/ 241222 h 297320"/>
                  <a:gd name="connsiteX1" fmla="*/ 302931 w 313312"/>
                  <a:gd name="connsiteY1" fmla="*/ 0 h 297320"/>
                  <a:gd name="connsiteX2" fmla="*/ 50489 w 313312"/>
                  <a:gd name="connsiteY2" fmla="*/ 297320 h 297320"/>
                  <a:gd name="connsiteX3" fmla="*/ 0 w 313312"/>
                  <a:gd name="connsiteY3" fmla="*/ 241222 h 297320"/>
                  <a:gd name="connsiteX0" fmla="*/ 0 w 311482"/>
                  <a:gd name="connsiteY0" fmla="*/ 241222 h 297320"/>
                  <a:gd name="connsiteX1" fmla="*/ 302931 w 311482"/>
                  <a:gd name="connsiteY1" fmla="*/ 0 h 297320"/>
                  <a:gd name="connsiteX2" fmla="*/ 50489 w 311482"/>
                  <a:gd name="connsiteY2" fmla="*/ 297320 h 297320"/>
                  <a:gd name="connsiteX3" fmla="*/ 0 w 311482"/>
                  <a:gd name="connsiteY3" fmla="*/ 241222 h 297320"/>
                  <a:gd name="connsiteX0" fmla="*/ 0 w 311482"/>
                  <a:gd name="connsiteY0" fmla="*/ 241222 h 297320"/>
                  <a:gd name="connsiteX1" fmla="*/ 302931 w 311482"/>
                  <a:gd name="connsiteY1" fmla="*/ 0 h 297320"/>
                  <a:gd name="connsiteX2" fmla="*/ 50489 w 311482"/>
                  <a:gd name="connsiteY2" fmla="*/ 297320 h 297320"/>
                  <a:gd name="connsiteX3" fmla="*/ 0 w 311482"/>
                  <a:gd name="connsiteY3" fmla="*/ 241222 h 297320"/>
                  <a:gd name="connsiteX0" fmla="*/ 0 w 311482"/>
                  <a:gd name="connsiteY0" fmla="*/ 241222 h 297320"/>
                  <a:gd name="connsiteX1" fmla="*/ 302931 w 311482"/>
                  <a:gd name="connsiteY1" fmla="*/ 0 h 297320"/>
                  <a:gd name="connsiteX2" fmla="*/ 50489 w 311482"/>
                  <a:gd name="connsiteY2" fmla="*/ 297320 h 297320"/>
                  <a:gd name="connsiteX3" fmla="*/ 0 w 311482"/>
                  <a:gd name="connsiteY3" fmla="*/ 241222 h 297320"/>
                  <a:gd name="connsiteX0" fmla="*/ 0 w 311133"/>
                  <a:gd name="connsiteY0" fmla="*/ 241222 h 421145"/>
                  <a:gd name="connsiteX1" fmla="*/ 302931 w 311133"/>
                  <a:gd name="connsiteY1" fmla="*/ 0 h 421145"/>
                  <a:gd name="connsiteX2" fmla="*/ 36201 w 311133"/>
                  <a:gd name="connsiteY2" fmla="*/ 421145 h 421145"/>
                  <a:gd name="connsiteX3" fmla="*/ 0 w 311133"/>
                  <a:gd name="connsiteY3" fmla="*/ 241222 h 421145"/>
                  <a:gd name="connsiteX0" fmla="*/ 0 w 309409"/>
                  <a:gd name="connsiteY0" fmla="*/ 241222 h 421145"/>
                  <a:gd name="connsiteX1" fmla="*/ 302931 w 309409"/>
                  <a:gd name="connsiteY1" fmla="*/ 0 h 421145"/>
                  <a:gd name="connsiteX2" fmla="*/ 36201 w 309409"/>
                  <a:gd name="connsiteY2" fmla="*/ 421145 h 421145"/>
                  <a:gd name="connsiteX3" fmla="*/ 0 w 309409"/>
                  <a:gd name="connsiteY3" fmla="*/ 241222 h 421145"/>
                  <a:gd name="connsiteX0" fmla="*/ 8869 w 282077"/>
                  <a:gd name="connsiteY0" fmla="*/ 421145 h 421145"/>
                  <a:gd name="connsiteX1" fmla="*/ 275599 w 282077"/>
                  <a:gd name="connsiteY1" fmla="*/ 0 h 421145"/>
                  <a:gd name="connsiteX2" fmla="*/ 8869 w 282077"/>
                  <a:gd name="connsiteY2" fmla="*/ 421145 h 421145"/>
                  <a:gd name="connsiteX0" fmla="*/ 8869 w 282077"/>
                  <a:gd name="connsiteY0" fmla="*/ 421145 h 421145"/>
                  <a:gd name="connsiteX1" fmla="*/ 275599 w 282077"/>
                  <a:gd name="connsiteY1" fmla="*/ 0 h 421145"/>
                  <a:gd name="connsiteX2" fmla="*/ 8869 w 282077"/>
                  <a:gd name="connsiteY2" fmla="*/ 421145 h 421145"/>
                  <a:gd name="connsiteX0" fmla="*/ 8869 w 282077"/>
                  <a:gd name="connsiteY0" fmla="*/ 421145 h 421145"/>
                  <a:gd name="connsiteX1" fmla="*/ 275599 w 282077"/>
                  <a:gd name="connsiteY1" fmla="*/ 0 h 421145"/>
                  <a:gd name="connsiteX2" fmla="*/ 8869 w 282077"/>
                  <a:gd name="connsiteY2" fmla="*/ 421145 h 421145"/>
                  <a:gd name="connsiteX0" fmla="*/ 8869 w 282077"/>
                  <a:gd name="connsiteY0" fmla="*/ 421145 h 421145"/>
                  <a:gd name="connsiteX1" fmla="*/ 275599 w 282077"/>
                  <a:gd name="connsiteY1" fmla="*/ 0 h 421145"/>
                  <a:gd name="connsiteX2" fmla="*/ 8869 w 282077"/>
                  <a:gd name="connsiteY2" fmla="*/ 421145 h 421145"/>
                  <a:gd name="connsiteX0" fmla="*/ 12473 w 285681"/>
                  <a:gd name="connsiteY0" fmla="*/ 421145 h 421145"/>
                  <a:gd name="connsiteX1" fmla="*/ 279203 w 285681"/>
                  <a:gd name="connsiteY1" fmla="*/ 0 h 421145"/>
                  <a:gd name="connsiteX2" fmla="*/ 12473 w 285681"/>
                  <a:gd name="connsiteY2" fmla="*/ 421145 h 421145"/>
                  <a:gd name="connsiteX0" fmla="*/ 22697 w 295905"/>
                  <a:gd name="connsiteY0" fmla="*/ 421145 h 421145"/>
                  <a:gd name="connsiteX1" fmla="*/ 289427 w 295905"/>
                  <a:gd name="connsiteY1" fmla="*/ 0 h 421145"/>
                  <a:gd name="connsiteX2" fmla="*/ 22697 w 295905"/>
                  <a:gd name="connsiteY2" fmla="*/ 421145 h 421145"/>
                  <a:gd name="connsiteX0" fmla="*/ 22697 w 298441"/>
                  <a:gd name="connsiteY0" fmla="*/ 421145 h 421145"/>
                  <a:gd name="connsiteX1" fmla="*/ 289427 w 298441"/>
                  <a:gd name="connsiteY1" fmla="*/ 0 h 421145"/>
                  <a:gd name="connsiteX2" fmla="*/ 22697 w 298441"/>
                  <a:gd name="connsiteY2" fmla="*/ 421145 h 421145"/>
                  <a:gd name="connsiteX0" fmla="*/ 22697 w 299179"/>
                  <a:gd name="connsiteY0" fmla="*/ 421145 h 421145"/>
                  <a:gd name="connsiteX1" fmla="*/ 289427 w 299179"/>
                  <a:gd name="connsiteY1" fmla="*/ 0 h 421145"/>
                  <a:gd name="connsiteX2" fmla="*/ 22697 w 299179"/>
                  <a:gd name="connsiteY2" fmla="*/ 421145 h 421145"/>
                  <a:gd name="connsiteX0" fmla="*/ 46738 w 323220"/>
                  <a:gd name="connsiteY0" fmla="*/ 421145 h 421145"/>
                  <a:gd name="connsiteX1" fmla="*/ 313468 w 323220"/>
                  <a:gd name="connsiteY1" fmla="*/ 0 h 421145"/>
                  <a:gd name="connsiteX2" fmla="*/ 46738 w 323220"/>
                  <a:gd name="connsiteY2" fmla="*/ 421145 h 421145"/>
                  <a:gd name="connsiteX0" fmla="*/ 46738 w 322358"/>
                  <a:gd name="connsiteY0" fmla="*/ 421145 h 421145"/>
                  <a:gd name="connsiteX1" fmla="*/ 313468 w 322358"/>
                  <a:gd name="connsiteY1" fmla="*/ 0 h 421145"/>
                  <a:gd name="connsiteX2" fmla="*/ 46738 w 322358"/>
                  <a:gd name="connsiteY2" fmla="*/ 421145 h 421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22358" h="421145">
                    <a:moveTo>
                      <a:pt x="46738" y="421145"/>
                    </a:moveTo>
                    <a:cubicBezTo>
                      <a:pt x="-124824" y="241031"/>
                      <a:pt x="224558" y="195151"/>
                      <a:pt x="313468" y="0"/>
                    </a:cubicBezTo>
                    <a:cubicBezTo>
                      <a:pt x="387989" y="245101"/>
                      <a:pt x="-32768" y="193087"/>
                      <a:pt x="46738" y="421145"/>
                    </a:cubicBezTo>
                    <a:close/>
                  </a:path>
                </a:pathLst>
              </a:custGeom>
              <a:solidFill>
                <a:srgbClr val="00B0F0"/>
              </a:solidFill>
              <a:ln>
                <a:noFill/>
              </a:ln>
              <a:effectLst>
                <a:outerShdw blurRad="215900" dist="38100" algn="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grpSp>
          <p:nvGrpSpPr>
            <p:cNvPr id="40" name="Группа 39"/>
            <p:cNvGrpSpPr/>
            <p:nvPr userDrawn="1"/>
          </p:nvGrpSpPr>
          <p:grpSpPr>
            <a:xfrm flipH="1">
              <a:off x="267448" y="237846"/>
              <a:ext cx="482992" cy="498081"/>
              <a:chOff x="1708177" y="1798141"/>
              <a:chExt cx="1852825" cy="1910708"/>
            </a:xfrm>
            <a:gradFill flip="none" rotWithShape="1">
              <a:gsLst>
                <a:gs pos="17000">
                  <a:srgbClr val="FFFF00"/>
                </a:gs>
                <a:gs pos="100000">
                  <a:schemeClr val="accent4">
                    <a:lumMod val="60000"/>
                    <a:lumOff val="40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</p:grpSpPr>
          <p:sp>
            <p:nvSpPr>
              <p:cNvPr id="41" name="Полилиния 40"/>
              <p:cNvSpPr/>
              <p:nvPr/>
            </p:nvSpPr>
            <p:spPr>
              <a:xfrm>
                <a:off x="2626357" y="2748564"/>
                <a:ext cx="45719" cy="960285"/>
              </a:xfrm>
              <a:custGeom>
                <a:avLst/>
                <a:gdLst>
                  <a:gd name="connsiteX0" fmla="*/ 47625 w 47625"/>
                  <a:gd name="connsiteY0" fmla="*/ 0 h 1331119"/>
                  <a:gd name="connsiteX1" fmla="*/ 47625 w 47625"/>
                  <a:gd name="connsiteY1" fmla="*/ 1331119 h 1331119"/>
                  <a:gd name="connsiteX2" fmla="*/ 0 w 47625"/>
                  <a:gd name="connsiteY2" fmla="*/ 1331119 h 1331119"/>
                  <a:gd name="connsiteX0" fmla="*/ 0 w 0"/>
                  <a:gd name="connsiteY0" fmla="*/ 0 h 1331119"/>
                  <a:gd name="connsiteX1" fmla="*/ 0 w 0"/>
                  <a:gd name="connsiteY1" fmla="*/ 1331119 h 13311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h="1331119">
                    <a:moveTo>
                      <a:pt x="0" y="0"/>
                    </a:moveTo>
                    <a:lnTo>
                      <a:pt x="0" y="1331119"/>
                    </a:lnTo>
                  </a:path>
                </a:pathLst>
              </a:custGeom>
              <a:grpFill/>
              <a:ln w="3175">
                <a:gradFill flip="none" rotWithShape="1">
                  <a:gsLst>
                    <a:gs pos="13000">
                      <a:srgbClr val="FFFF00"/>
                    </a:gs>
                    <a:gs pos="100000">
                      <a:srgbClr val="FFC000"/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lvl="0" algn="ctr"/>
                <a:endParaRPr lang="ru-RU"/>
              </a:p>
            </p:txBody>
          </p:sp>
          <p:grpSp>
            <p:nvGrpSpPr>
              <p:cNvPr id="42" name="Группа 41"/>
              <p:cNvGrpSpPr/>
              <p:nvPr/>
            </p:nvGrpSpPr>
            <p:grpSpPr>
              <a:xfrm>
                <a:off x="1708177" y="1798141"/>
                <a:ext cx="1852825" cy="1106955"/>
                <a:chOff x="1708177" y="1798141"/>
                <a:chExt cx="1852825" cy="1106955"/>
              </a:xfrm>
              <a:grpFill/>
            </p:grpSpPr>
            <p:sp>
              <p:nvSpPr>
                <p:cNvPr id="43" name="Полилиния 42"/>
                <p:cNvSpPr/>
                <p:nvPr/>
              </p:nvSpPr>
              <p:spPr>
                <a:xfrm>
                  <a:off x="2620370" y="1933433"/>
                  <a:ext cx="19834" cy="832540"/>
                </a:xfrm>
                <a:custGeom>
                  <a:avLst/>
                  <a:gdLst>
                    <a:gd name="connsiteX0" fmla="*/ 13648 w 13648"/>
                    <a:gd name="connsiteY0" fmla="*/ 832513 h 832513"/>
                    <a:gd name="connsiteX1" fmla="*/ 0 w 13648"/>
                    <a:gd name="connsiteY1" fmla="*/ 0 h 832513"/>
                    <a:gd name="connsiteX2" fmla="*/ 13648 w 13648"/>
                    <a:gd name="connsiteY2" fmla="*/ 832513 h 832513"/>
                    <a:gd name="connsiteX0" fmla="*/ 13648 w 19834"/>
                    <a:gd name="connsiteY0" fmla="*/ 832513 h 891203"/>
                    <a:gd name="connsiteX1" fmla="*/ 0 w 19834"/>
                    <a:gd name="connsiteY1" fmla="*/ 0 h 891203"/>
                    <a:gd name="connsiteX2" fmla="*/ 13648 w 19834"/>
                    <a:gd name="connsiteY2" fmla="*/ 832513 h 891203"/>
                    <a:gd name="connsiteX0" fmla="*/ 13648 w 19834"/>
                    <a:gd name="connsiteY0" fmla="*/ 832513 h 832540"/>
                    <a:gd name="connsiteX1" fmla="*/ 0 w 19834"/>
                    <a:gd name="connsiteY1" fmla="*/ 0 h 832540"/>
                    <a:gd name="connsiteX2" fmla="*/ 13648 w 19834"/>
                    <a:gd name="connsiteY2" fmla="*/ 832513 h 8325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9834" h="832540">
                      <a:moveTo>
                        <a:pt x="13648" y="832513"/>
                      </a:moveTo>
                      <a:cubicBezTo>
                        <a:pt x="-4549" y="827962"/>
                        <a:pt x="4549" y="277504"/>
                        <a:pt x="0" y="0"/>
                      </a:cubicBezTo>
                      <a:cubicBezTo>
                        <a:pt x="4549" y="277504"/>
                        <a:pt x="31845" y="837064"/>
                        <a:pt x="13648" y="832513"/>
                      </a:cubicBezTo>
                      <a:close/>
                    </a:path>
                  </a:pathLst>
                </a:custGeom>
                <a:grpFill/>
                <a:ln w="3175">
                  <a:gradFill flip="none" rotWithShape="1">
                    <a:gsLst>
                      <a:gs pos="13000">
                        <a:srgbClr val="FFFF00"/>
                      </a:gs>
                      <a:gs pos="100000">
                        <a:srgbClr val="FFC000"/>
                      </a:gs>
                    </a:gsLst>
                    <a:path path="circle">
                      <a:fillToRect l="100000" t="100000"/>
                    </a:path>
                    <a:tileRect r="-100000" b="-100000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lvl="0" algn="ctr"/>
                  <a:endParaRPr lang="ru-RU"/>
                </a:p>
              </p:txBody>
            </p:sp>
            <p:sp>
              <p:nvSpPr>
                <p:cNvPr id="44" name="Полилиния 43"/>
                <p:cNvSpPr/>
                <p:nvPr/>
              </p:nvSpPr>
              <p:spPr>
                <a:xfrm>
                  <a:off x="2647773" y="2009775"/>
                  <a:ext cx="369271" cy="731150"/>
                </a:xfrm>
                <a:custGeom>
                  <a:avLst/>
                  <a:gdLst>
                    <a:gd name="connsiteX0" fmla="*/ 0 w 385763"/>
                    <a:gd name="connsiteY0" fmla="*/ 719138 h 719138"/>
                    <a:gd name="connsiteX1" fmla="*/ 385763 w 385763"/>
                    <a:gd name="connsiteY1" fmla="*/ 0 h 719138"/>
                    <a:gd name="connsiteX2" fmla="*/ 0 w 385763"/>
                    <a:gd name="connsiteY2" fmla="*/ 719138 h 719138"/>
                    <a:gd name="connsiteX0" fmla="*/ 1423 w 387186"/>
                    <a:gd name="connsiteY0" fmla="*/ 719138 h 719475"/>
                    <a:gd name="connsiteX1" fmla="*/ 387186 w 387186"/>
                    <a:gd name="connsiteY1" fmla="*/ 0 h 719475"/>
                    <a:gd name="connsiteX2" fmla="*/ 1423 w 387186"/>
                    <a:gd name="connsiteY2" fmla="*/ 719138 h 719475"/>
                    <a:gd name="connsiteX0" fmla="*/ 1041 w 370135"/>
                    <a:gd name="connsiteY0" fmla="*/ 731044 h 731269"/>
                    <a:gd name="connsiteX1" fmla="*/ 370135 w 370135"/>
                    <a:gd name="connsiteY1" fmla="*/ 0 h 731269"/>
                    <a:gd name="connsiteX2" fmla="*/ 1041 w 370135"/>
                    <a:gd name="connsiteY2" fmla="*/ 731044 h 731269"/>
                    <a:gd name="connsiteX0" fmla="*/ 177 w 369271"/>
                    <a:gd name="connsiteY0" fmla="*/ 731044 h 731150"/>
                    <a:gd name="connsiteX1" fmla="*/ 369271 w 369271"/>
                    <a:gd name="connsiteY1" fmla="*/ 0 h 731150"/>
                    <a:gd name="connsiteX2" fmla="*/ 177 w 369271"/>
                    <a:gd name="connsiteY2" fmla="*/ 731044 h 7311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369271" h="731150">
                      <a:moveTo>
                        <a:pt x="177" y="731044"/>
                      </a:moveTo>
                      <a:cubicBezTo>
                        <a:pt x="-9349" y="720726"/>
                        <a:pt x="369271" y="0"/>
                        <a:pt x="369271" y="0"/>
                      </a:cubicBezTo>
                      <a:cubicBezTo>
                        <a:pt x="369271" y="0"/>
                        <a:pt x="9703" y="741362"/>
                        <a:pt x="177" y="731044"/>
                      </a:cubicBezTo>
                      <a:close/>
                    </a:path>
                  </a:pathLst>
                </a:custGeom>
                <a:grpFill/>
                <a:ln w="3175">
                  <a:gradFill flip="none" rotWithShape="1">
                    <a:gsLst>
                      <a:gs pos="13000">
                        <a:srgbClr val="FFFF00"/>
                      </a:gs>
                      <a:gs pos="100000">
                        <a:srgbClr val="FFC000"/>
                      </a:gs>
                    </a:gsLst>
                    <a:path path="circle">
                      <a:fillToRect l="100000" t="100000"/>
                    </a:path>
                    <a:tileRect r="-100000" b="-100000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lvl="0" algn="ctr"/>
                  <a:endParaRPr lang="ru-RU"/>
                </a:p>
              </p:txBody>
            </p:sp>
            <p:sp>
              <p:nvSpPr>
                <p:cNvPr id="45" name="Полилиния 44"/>
                <p:cNvSpPr/>
                <p:nvPr/>
              </p:nvSpPr>
              <p:spPr>
                <a:xfrm flipH="1">
                  <a:off x="2257998" y="2011116"/>
                  <a:ext cx="369271" cy="731150"/>
                </a:xfrm>
                <a:custGeom>
                  <a:avLst/>
                  <a:gdLst>
                    <a:gd name="connsiteX0" fmla="*/ 0 w 385763"/>
                    <a:gd name="connsiteY0" fmla="*/ 719138 h 719138"/>
                    <a:gd name="connsiteX1" fmla="*/ 385763 w 385763"/>
                    <a:gd name="connsiteY1" fmla="*/ 0 h 719138"/>
                    <a:gd name="connsiteX2" fmla="*/ 0 w 385763"/>
                    <a:gd name="connsiteY2" fmla="*/ 719138 h 719138"/>
                    <a:gd name="connsiteX0" fmla="*/ 1423 w 387186"/>
                    <a:gd name="connsiteY0" fmla="*/ 719138 h 719475"/>
                    <a:gd name="connsiteX1" fmla="*/ 387186 w 387186"/>
                    <a:gd name="connsiteY1" fmla="*/ 0 h 719475"/>
                    <a:gd name="connsiteX2" fmla="*/ 1423 w 387186"/>
                    <a:gd name="connsiteY2" fmla="*/ 719138 h 719475"/>
                    <a:gd name="connsiteX0" fmla="*/ 1041 w 370135"/>
                    <a:gd name="connsiteY0" fmla="*/ 731044 h 731269"/>
                    <a:gd name="connsiteX1" fmla="*/ 370135 w 370135"/>
                    <a:gd name="connsiteY1" fmla="*/ 0 h 731269"/>
                    <a:gd name="connsiteX2" fmla="*/ 1041 w 370135"/>
                    <a:gd name="connsiteY2" fmla="*/ 731044 h 731269"/>
                    <a:gd name="connsiteX0" fmla="*/ 177 w 369271"/>
                    <a:gd name="connsiteY0" fmla="*/ 731044 h 731150"/>
                    <a:gd name="connsiteX1" fmla="*/ 369271 w 369271"/>
                    <a:gd name="connsiteY1" fmla="*/ 0 h 731150"/>
                    <a:gd name="connsiteX2" fmla="*/ 177 w 369271"/>
                    <a:gd name="connsiteY2" fmla="*/ 731044 h 7311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369271" h="731150">
                      <a:moveTo>
                        <a:pt x="177" y="731044"/>
                      </a:moveTo>
                      <a:cubicBezTo>
                        <a:pt x="-9349" y="720726"/>
                        <a:pt x="369271" y="0"/>
                        <a:pt x="369271" y="0"/>
                      </a:cubicBezTo>
                      <a:cubicBezTo>
                        <a:pt x="369271" y="0"/>
                        <a:pt x="9703" y="741362"/>
                        <a:pt x="177" y="731044"/>
                      </a:cubicBezTo>
                      <a:close/>
                    </a:path>
                  </a:pathLst>
                </a:custGeom>
                <a:grpFill/>
                <a:ln w="3175">
                  <a:gradFill flip="none" rotWithShape="1">
                    <a:gsLst>
                      <a:gs pos="13000">
                        <a:srgbClr val="FFFF00"/>
                      </a:gs>
                      <a:gs pos="100000">
                        <a:srgbClr val="FFC000"/>
                      </a:gs>
                    </a:gsLst>
                    <a:path path="circle">
                      <a:fillToRect l="100000" t="100000"/>
                    </a:path>
                    <a:tileRect r="-100000" b="-100000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lvl="0" algn="ctr"/>
                  <a:endParaRPr lang="ru-RU"/>
                </a:p>
              </p:txBody>
            </p:sp>
            <p:sp>
              <p:nvSpPr>
                <p:cNvPr id="46" name="Полилиния 45"/>
                <p:cNvSpPr/>
                <p:nvPr/>
              </p:nvSpPr>
              <p:spPr>
                <a:xfrm>
                  <a:off x="2031207" y="2212181"/>
                  <a:ext cx="569420" cy="528638"/>
                </a:xfrm>
                <a:custGeom>
                  <a:avLst/>
                  <a:gdLst>
                    <a:gd name="connsiteX0" fmla="*/ 569119 w 569119"/>
                    <a:gd name="connsiteY0" fmla="*/ 528638 h 528638"/>
                    <a:gd name="connsiteX1" fmla="*/ 0 w 569119"/>
                    <a:gd name="connsiteY1" fmla="*/ 0 h 528638"/>
                    <a:gd name="connsiteX2" fmla="*/ 569119 w 569119"/>
                    <a:gd name="connsiteY2" fmla="*/ 528638 h 528638"/>
                    <a:gd name="connsiteX0" fmla="*/ 569119 w 569676"/>
                    <a:gd name="connsiteY0" fmla="*/ 528638 h 529043"/>
                    <a:gd name="connsiteX1" fmla="*/ 0 w 569676"/>
                    <a:gd name="connsiteY1" fmla="*/ 0 h 529043"/>
                    <a:gd name="connsiteX2" fmla="*/ 569119 w 569676"/>
                    <a:gd name="connsiteY2" fmla="*/ 528638 h 529043"/>
                    <a:gd name="connsiteX0" fmla="*/ 569119 w 569420"/>
                    <a:gd name="connsiteY0" fmla="*/ 528638 h 528638"/>
                    <a:gd name="connsiteX1" fmla="*/ 0 w 569420"/>
                    <a:gd name="connsiteY1" fmla="*/ 0 h 528638"/>
                    <a:gd name="connsiteX2" fmla="*/ 569119 w 569420"/>
                    <a:gd name="connsiteY2" fmla="*/ 528638 h 5286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569420" h="528638">
                      <a:moveTo>
                        <a:pt x="569119" y="528638"/>
                      </a:moveTo>
                      <a:lnTo>
                        <a:pt x="0" y="0"/>
                      </a:lnTo>
                      <a:cubicBezTo>
                        <a:pt x="189706" y="176213"/>
                        <a:pt x="581819" y="516732"/>
                        <a:pt x="569119" y="528638"/>
                      </a:cubicBezTo>
                      <a:close/>
                    </a:path>
                  </a:pathLst>
                </a:custGeom>
                <a:grpFill/>
                <a:ln w="3175">
                  <a:gradFill flip="none" rotWithShape="1">
                    <a:gsLst>
                      <a:gs pos="13000">
                        <a:srgbClr val="FFFF00"/>
                      </a:gs>
                      <a:gs pos="100000">
                        <a:srgbClr val="FFC000"/>
                      </a:gs>
                    </a:gsLst>
                    <a:path path="circle">
                      <a:fillToRect l="100000" t="100000"/>
                    </a:path>
                    <a:tileRect r="-100000" b="-100000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lvl="0" algn="ctr"/>
                  <a:endParaRPr lang="ru-RU"/>
                </a:p>
              </p:txBody>
            </p:sp>
            <p:sp>
              <p:nvSpPr>
                <p:cNvPr id="47" name="Полилиния 46"/>
                <p:cNvSpPr/>
                <p:nvPr/>
              </p:nvSpPr>
              <p:spPr>
                <a:xfrm flipH="1">
                  <a:off x="2680537" y="2215487"/>
                  <a:ext cx="569420" cy="528638"/>
                </a:xfrm>
                <a:custGeom>
                  <a:avLst/>
                  <a:gdLst>
                    <a:gd name="connsiteX0" fmla="*/ 569119 w 569119"/>
                    <a:gd name="connsiteY0" fmla="*/ 528638 h 528638"/>
                    <a:gd name="connsiteX1" fmla="*/ 0 w 569119"/>
                    <a:gd name="connsiteY1" fmla="*/ 0 h 528638"/>
                    <a:gd name="connsiteX2" fmla="*/ 569119 w 569119"/>
                    <a:gd name="connsiteY2" fmla="*/ 528638 h 528638"/>
                    <a:gd name="connsiteX0" fmla="*/ 569119 w 569676"/>
                    <a:gd name="connsiteY0" fmla="*/ 528638 h 529043"/>
                    <a:gd name="connsiteX1" fmla="*/ 0 w 569676"/>
                    <a:gd name="connsiteY1" fmla="*/ 0 h 529043"/>
                    <a:gd name="connsiteX2" fmla="*/ 569119 w 569676"/>
                    <a:gd name="connsiteY2" fmla="*/ 528638 h 529043"/>
                    <a:gd name="connsiteX0" fmla="*/ 569119 w 569420"/>
                    <a:gd name="connsiteY0" fmla="*/ 528638 h 528638"/>
                    <a:gd name="connsiteX1" fmla="*/ 0 w 569420"/>
                    <a:gd name="connsiteY1" fmla="*/ 0 h 528638"/>
                    <a:gd name="connsiteX2" fmla="*/ 569119 w 569420"/>
                    <a:gd name="connsiteY2" fmla="*/ 528638 h 5286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569420" h="528638">
                      <a:moveTo>
                        <a:pt x="569119" y="528638"/>
                      </a:moveTo>
                      <a:lnTo>
                        <a:pt x="0" y="0"/>
                      </a:lnTo>
                      <a:cubicBezTo>
                        <a:pt x="189706" y="176213"/>
                        <a:pt x="581819" y="516732"/>
                        <a:pt x="569119" y="528638"/>
                      </a:cubicBezTo>
                      <a:close/>
                    </a:path>
                  </a:pathLst>
                </a:custGeom>
                <a:grpFill/>
                <a:ln w="3175">
                  <a:gradFill flip="none" rotWithShape="1">
                    <a:gsLst>
                      <a:gs pos="13000">
                        <a:srgbClr val="FFFF00"/>
                      </a:gs>
                      <a:gs pos="100000">
                        <a:srgbClr val="FFC000"/>
                      </a:gs>
                    </a:gsLst>
                    <a:path path="circle">
                      <a:fillToRect l="100000" t="100000"/>
                    </a:path>
                    <a:tileRect r="-100000" b="-100000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lvl="0" algn="ctr"/>
                  <a:endParaRPr lang="ru-RU"/>
                </a:p>
              </p:txBody>
            </p:sp>
            <p:sp>
              <p:nvSpPr>
                <p:cNvPr id="48" name="Полилиния 47"/>
                <p:cNvSpPr/>
                <p:nvPr/>
              </p:nvSpPr>
              <p:spPr>
                <a:xfrm rot="20280740">
                  <a:off x="1972322" y="2366934"/>
                  <a:ext cx="569420" cy="528638"/>
                </a:xfrm>
                <a:custGeom>
                  <a:avLst/>
                  <a:gdLst>
                    <a:gd name="connsiteX0" fmla="*/ 569119 w 569119"/>
                    <a:gd name="connsiteY0" fmla="*/ 528638 h 528638"/>
                    <a:gd name="connsiteX1" fmla="*/ 0 w 569119"/>
                    <a:gd name="connsiteY1" fmla="*/ 0 h 528638"/>
                    <a:gd name="connsiteX2" fmla="*/ 569119 w 569119"/>
                    <a:gd name="connsiteY2" fmla="*/ 528638 h 528638"/>
                    <a:gd name="connsiteX0" fmla="*/ 569119 w 569676"/>
                    <a:gd name="connsiteY0" fmla="*/ 528638 h 529043"/>
                    <a:gd name="connsiteX1" fmla="*/ 0 w 569676"/>
                    <a:gd name="connsiteY1" fmla="*/ 0 h 529043"/>
                    <a:gd name="connsiteX2" fmla="*/ 569119 w 569676"/>
                    <a:gd name="connsiteY2" fmla="*/ 528638 h 529043"/>
                    <a:gd name="connsiteX0" fmla="*/ 569119 w 569420"/>
                    <a:gd name="connsiteY0" fmla="*/ 528638 h 528638"/>
                    <a:gd name="connsiteX1" fmla="*/ 0 w 569420"/>
                    <a:gd name="connsiteY1" fmla="*/ 0 h 528638"/>
                    <a:gd name="connsiteX2" fmla="*/ 569119 w 569420"/>
                    <a:gd name="connsiteY2" fmla="*/ 528638 h 5286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569420" h="528638">
                      <a:moveTo>
                        <a:pt x="569119" y="528638"/>
                      </a:moveTo>
                      <a:lnTo>
                        <a:pt x="0" y="0"/>
                      </a:lnTo>
                      <a:cubicBezTo>
                        <a:pt x="189706" y="176213"/>
                        <a:pt x="581819" y="516732"/>
                        <a:pt x="569119" y="528638"/>
                      </a:cubicBezTo>
                      <a:close/>
                    </a:path>
                  </a:pathLst>
                </a:custGeom>
                <a:grpFill/>
                <a:ln w="3175">
                  <a:gradFill flip="none" rotWithShape="1">
                    <a:gsLst>
                      <a:gs pos="13000">
                        <a:srgbClr val="FFFF00"/>
                      </a:gs>
                      <a:gs pos="100000">
                        <a:srgbClr val="FFC000"/>
                      </a:gs>
                    </a:gsLst>
                    <a:path path="circle">
                      <a:fillToRect l="100000" t="100000"/>
                    </a:path>
                    <a:tileRect r="-100000" b="-100000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lvl="0" algn="ctr"/>
                  <a:endParaRPr lang="ru-RU"/>
                </a:p>
              </p:txBody>
            </p:sp>
            <p:sp>
              <p:nvSpPr>
                <p:cNvPr id="49" name="Полилиния 48"/>
                <p:cNvSpPr/>
                <p:nvPr/>
              </p:nvSpPr>
              <p:spPr>
                <a:xfrm rot="1319260" flipH="1">
                  <a:off x="2729441" y="2376458"/>
                  <a:ext cx="569420" cy="528638"/>
                </a:xfrm>
                <a:custGeom>
                  <a:avLst/>
                  <a:gdLst>
                    <a:gd name="connsiteX0" fmla="*/ 569119 w 569119"/>
                    <a:gd name="connsiteY0" fmla="*/ 528638 h 528638"/>
                    <a:gd name="connsiteX1" fmla="*/ 0 w 569119"/>
                    <a:gd name="connsiteY1" fmla="*/ 0 h 528638"/>
                    <a:gd name="connsiteX2" fmla="*/ 569119 w 569119"/>
                    <a:gd name="connsiteY2" fmla="*/ 528638 h 528638"/>
                    <a:gd name="connsiteX0" fmla="*/ 569119 w 569676"/>
                    <a:gd name="connsiteY0" fmla="*/ 528638 h 529043"/>
                    <a:gd name="connsiteX1" fmla="*/ 0 w 569676"/>
                    <a:gd name="connsiteY1" fmla="*/ 0 h 529043"/>
                    <a:gd name="connsiteX2" fmla="*/ 569119 w 569676"/>
                    <a:gd name="connsiteY2" fmla="*/ 528638 h 529043"/>
                    <a:gd name="connsiteX0" fmla="*/ 569119 w 569420"/>
                    <a:gd name="connsiteY0" fmla="*/ 528638 h 528638"/>
                    <a:gd name="connsiteX1" fmla="*/ 0 w 569420"/>
                    <a:gd name="connsiteY1" fmla="*/ 0 h 528638"/>
                    <a:gd name="connsiteX2" fmla="*/ 569119 w 569420"/>
                    <a:gd name="connsiteY2" fmla="*/ 528638 h 5286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569420" h="528638">
                      <a:moveTo>
                        <a:pt x="569119" y="528638"/>
                      </a:moveTo>
                      <a:lnTo>
                        <a:pt x="0" y="0"/>
                      </a:lnTo>
                      <a:cubicBezTo>
                        <a:pt x="189706" y="176213"/>
                        <a:pt x="581819" y="516732"/>
                        <a:pt x="569119" y="528638"/>
                      </a:cubicBezTo>
                      <a:close/>
                    </a:path>
                  </a:pathLst>
                </a:custGeom>
                <a:grpFill/>
                <a:ln w="3175">
                  <a:gradFill flip="none" rotWithShape="1">
                    <a:gsLst>
                      <a:gs pos="13000">
                        <a:srgbClr val="FFFF00"/>
                      </a:gs>
                      <a:gs pos="100000">
                        <a:srgbClr val="FFC000"/>
                      </a:gs>
                    </a:gsLst>
                    <a:path path="circle">
                      <a:fillToRect l="100000" t="100000"/>
                    </a:path>
                    <a:tileRect r="-100000" b="-100000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lvl="0" algn="ctr"/>
                  <a:endParaRPr lang="ru-RU" dirty="0"/>
                </a:p>
              </p:txBody>
            </p:sp>
            <p:sp>
              <p:nvSpPr>
                <p:cNvPr id="50" name="Овал 49"/>
                <p:cNvSpPr/>
                <p:nvPr/>
              </p:nvSpPr>
              <p:spPr>
                <a:xfrm>
                  <a:off x="1708177" y="2375350"/>
                  <a:ext cx="172871" cy="172871"/>
                </a:xfrm>
                <a:prstGeom prst="ellipse">
                  <a:avLst/>
                </a:prstGeom>
                <a:grpFill/>
                <a:ln w="3175">
                  <a:gradFill flip="none" rotWithShape="1">
                    <a:gsLst>
                      <a:gs pos="13000">
                        <a:srgbClr val="FFFF00"/>
                      </a:gs>
                      <a:gs pos="100000">
                        <a:srgbClr val="FFC000"/>
                      </a:gs>
                    </a:gsLst>
                    <a:path path="circle">
                      <a:fillToRect l="100000" t="100000"/>
                    </a:path>
                    <a:tileRect r="-100000" b="-100000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lvl="0" algn="ctr"/>
                  <a:endParaRPr lang="ru-RU"/>
                </a:p>
              </p:txBody>
            </p:sp>
            <p:sp>
              <p:nvSpPr>
                <p:cNvPr id="51" name="Овал 50"/>
                <p:cNvSpPr/>
                <p:nvPr/>
              </p:nvSpPr>
              <p:spPr>
                <a:xfrm>
                  <a:off x="1883391" y="2096117"/>
                  <a:ext cx="172871" cy="172871"/>
                </a:xfrm>
                <a:prstGeom prst="ellipse">
                  <a:avLst/>
                </a:prstGeom>
                <a:grpFill/>
                <a:ln w="3175">
                  <a:gradFill flip="none" rotWithShape="1">
                    <a:gsLst>
                      <a:gs pos="13000">
                        <a:srgbClr val="FFFF00"/>
                      </a:gs>
                      <a:gs pos="100000">
                        <a:srgbClr val="FFC000"/>
                      </a:gs>
                    </a:gsLst>
                    <a:path path="circle">
                      <a:fillToRect l="100000" t="100000"/>
                    </a:path>
                    <a:tileRect r="-100000" b="-100000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lvl="0" algn="ctr"/>
                  <a:endParaRPr lang="ru-RU"/>
                </a:p>
              </p:txBody>
            </p:sp>
            <p:sp>
              <p:nvSpPr>
                <p:cNvPr id="52" name="Овал 51"/>
                <p:cNvSpPr/>
                <p:nvPr/>
              </p:nvSpPr>
              <p:spPr>
                <a:xfrm>
                  <a:off x="2149522" y="1884577"/>
                  <a:ext cx="172871" cy="172871"/>
                </a:xfrm>
                <a:prstGeom prst="ellipse">
                  <a:avLst/>
                </a:prstGeom>
                <a:grpFill/>
                <a:ln w="3175">
                  <a:gradFill flip="none" rotWithShape="1">
                    <a:gsLst>
                      <a:gs pos="13000">
                        <a:srgbClr val="FFFF00"/>
                      </a:gs>
                      <a:gs pos="100000">
                        <a:srgbClr val="FFC000"/>
                      </a:gs>
                    </a:gsLst>
                    <a:path path="circle">
                      <a:fillToRect l="100000" t="100000"/>
                    </a:path>
                    <a:tileRect r="-100000" b="-100000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lvl="0" algn="ctr"/>
                  <a:endParaRPr lang="ru-RU"/>
                </a:p>
              </p:txBody>
            </p:sp>
            <p:sp>
              <p:nvSpPr>
                <p:cNvPr id="53" name="Овал 52"/>
                <p:cNvSpPr/>
                <p:nvPr/>
              </p:nvSpPr>
              <p:spPr>
                <a:xfrm>
                  <a:off x="2533934" y="1798141"/>
                  <a:ext cx="172871" cy="172871"/>
                </a:xfrm>
                <a:prstGeom prst="ellipse">
                  <a:avLst/>
                </a:prstGeom>
                <a:grpFill/>
                <a:ln w="3175">
                  <a:gradFill flip="none" rotWithShape="1">
                    <a:gsLst>
                      <a:gs pos="13000">
                        <a:srgbClr val="FFFF00"/>
                      </a:gs>
                      <a:gs pos="100000">
                        <a:srgbClr val="FFC000"/>
                      </a:gs>
                    </a:gsLst>
                    <a:path path="circle">
                      <a:fillToRect l="100000" t="100000"/>
                    </a:path>
                    <a:tileRect r="-100000" b="-100000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lvl="0" algn="ctr"/>
                  <a:endParaRPr lang="ru-RU"/>
                </a:p>
              </p:txBody>
            </p:sp>
            <p:sp>
              <p:nvSpPr>
                <p:cNvPr id="54" name="Овал 53"/>
                <p:cNvSpPr/>
                <p:nvPr/>
              </p:nvSpPr>
              <p:spPr>
                <a:xfrm>
                  <a:off x="2935035" y="1884577"/>
                  <a:ext cx="172871" cy="172871"/>
                </a:xfrm>
                <a:prstGeom prst="ellipse">
                  <a:avLst/>
                </a:prstGeom>
                <a:grpFill/>
                <a:ln w="3175">
                  <a:gradFill flip="none" rotWithShape="1">
                    <a:gsLst>
                      <a:gs pos="13000">
                        <a:srgbClr val="FFFF00"/>
                      </a:gs>
                      <a:gs pos="100000">
                        <a:srgbClr val="FFC000"/>
                      </a:gs>
                    </a:gsLst>
                    <a:path path="circle">
                      <a:fillToRect l="100000" t="100000"/>
                    </a:path>
                    <a:tileRect r="-100000" b="-100000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lvl="0" algn="ctr"/>
                  <a:endParaRPr lang="ru-RU"/>
                </a:p>
              </p:txBody>
            </p:sp>
            <p:sp>
              <p:nvSpPr>
                <p:cNvPr id="55" name="Овал 54"/>
                <p:cNvSpPr/>
                <p:nvPr/>
              </p:nvSpPr>
              <p:spPr>
                <a:xfrm>
                  <a:off x="3210265" y="2096117"/>
                  <a:ext cx="172871" cy="172871"/>
                </a:xfrm>
                <a:prstGeom prst="ellipse">
                  <a:avLst/>
                </a:prstGeom>
                <a:grpFill/>
                <a:ln w="3175">
                  <a:gradFill flip="none" rotWithShape="1">
                    <a:gsLst>
                      <a:gs pos="13000">
                        <a:srgbClr val="FFFF00"/>
                      </a:gs>
                      <a:gs pos="100000">
                        <a:srgbClr val="FFC000"/>
                      </a:gs>
                    </a:gsLst>
                    <a:path path="circle">
                      <a:fillToRect l="100000" t="100000"/>
                    </a:path>
                    <a:tileRect r="-100000" b="-100000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lvl="0" algn="ctr"/>
                  <a:endParaRPr lang="ru-RU"/>
                </a:p>
              </p:txBody>
            </p:sp>
            <p:sp>
              <p:nvSpPr>
                <p:cNvPr id="56" name="Овал 55"/>
                <p:cNvSpPr/>
                <p:nvPr/>
              </p:nvSpPr>
              <p:spPr>
                <a:xfrm>
                  <a:off x="3388131" y="2375350"/>
                  <a:ext cx="172871" cy="172871"/>
                </a:xfrm>
                <a:prstGeom prst="ellipse">
                  <a:avLst/>
                </a:prstGeom>
                <a:grpFill/>
                <a:ln w="3175">
                  <a:gradFill flip="none" rotWithShape="1">
                    <a:gsLst>
                      <a:gs pos="13000">
                        <a:srgbClr val="FFFF00"/>
                      </a:gs>
                      <a:gs pos="100000">
                        <a:srgbClr val="FFC000"/>
                      </a:gs>
                    </a:gsLst>
                    <a:path path="circle">
                      <a:fillToRect l="100000" t="100000"/>
                    </a:path>
                    <a:tileRect r="-100000" b="-100000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lvl="0" algn="ctr"/>
                  <a:endParaRPr lang="ru-RU"/>
                </a:p>
              </p:txBody>
            </p:sp>
            <p:sp>
              <p:nvSpPr>
                <p:cNvPr id="57" name="Полилиния 56"/>
                <p:cNvSpPr/>
                <p:nvPr/>
              </p:nvSpPr>
              <p:spPr>
                <a:xfrm>
                  <a:off x="2564990" y="2687391"/>
                  <a:ext cx="151184" cy="93909"/>
                </a:xfrm>
                <a:custGeom>
                  <a:avLst/>
                  <a:gdLst>
                    <a:gd name="connsiteX0" fmla="*/ 75214 w 151184"/>
                    <a:gd name="connsiteY0" fmla="*/ 0 h 93909"/>
                    <a:gd name="connsiteX1" fmla="*/ 147621 w 151184"/>
                    <a:gd name="connsiteY1" fmla="*/ 47994 h 93909"/>
                    <a:gd name="connsiteX2" fmla="*/ 151184 w 151184"/>
                    <a:gd name="connsiteY2" fmla="*/ 65646 h 93909"/>
                    <a:gd name="connsiteX3" fmla="*/ 75816 w 151184"/>
                    <a:gd name="connsiteY3" fmla="*/ 93909 h 93909"/>
                    <a:gd name="connsiteX4" fmla="*/ 0 w 151184"/>
                    <a:gd name="connsiteY4" fmla="*/ 61898 h 93909"/>
                    <a:gd name="connsiteX5" fmla="*/ 2807 w 151184"/>
                    <a:gd name="connsiteY5" fmla="*/ 47994 h 93909"/>
                    <a:gd name="connsiteX6" fmla="*/ 75214 w 151184"/>
                    <a:gd name="connsiteY6" fmla="*/ 0 h 939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51184" h="93909">
                      <a:moveTo>
                        <a:pt x="75214" y="0"/>
                      </a:moveTo>
                      <a:cubicBezTo>
                        <a:pt x="107764" y="0"/>
                        <a:pt x="135691" y="19790"/>
                        <a:pt x="147621" y="47994"/>
                      </a:cubicBezTo>
                      <a:lnTo>
                        <a:pt x="151184" y="65646"/>
                      </a:lnTo>
                      <a:lnTo>
                        <a:pt x="75816" y="93909"/>
                      </a:lnTo>
                      <a:lnTo>
                        <a:pt x="0" y="61898"/>
                      </a:lnTo>
                      <a:lnTo>
                        <a:pt x="2807" y="47994"/>
                      </a:lnTo>
                      <a:cubicBezTo>
                        <a:pt x="14737" y="19790"/>
                        <a:pt x="42664" y="0"/>
                        <a:pt x="75214" y="0"/>
                      </a:cubicBezTo>
                      <a:close/>
                    </a:path>
                  </a:pathLst>
                </a:custGeom>
                <a:grpFill/>
                <a:ln w="3175">
                  <a:gradFill flip="none" rotWithShape="1">
                    <a:gsLst>
                      <a:gs pos="13000">
                        <a:srgbClr val="FFFF00"/>
                      </a:gs>
                      <a:gs pos="100000">
                        <a:srgbClr val="FFC000"/>
                      </a:gs>
                    </a:gsLst>
                    <a:path path="circle">
                      <a:fillToRect l="100000" t="100000"/>
                    </a:path>
                    <a:tileRect r="-100000" b="-100000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lvl="0" algn="ctr"/>
                  <a:endParaRPr lang="ru-RU"/>
                </a:p>
              </p:txBody>
            </p:sp>
          </p:grpSp>
        </p:grpSp>
      </p:grpSp>
      <p:pic>
        <p:nvPicPr>
          <p:cNvPr id="31" name="Рисунок 30"/>
          <p:cNvPicPr>
            <a:picLocks noChangeAspect="1"/>
          </p:cNvPicPr>
          <p:nvPr userDrawn="1"/>
        </p:nvPicPr>
        <p:blipFill rotWithShape="1">
          <a:blip r:embed="rId3"/>
          <a:srcRect t="5457"/>
          <a:stretch/>
        </p:blipFill>
        <p:spPr>
          <a:xfrm flipH="1" flipV="1">
            <a:off x="8331071" y="298756"/>
            <a:ext cx="4035902" cy="6559244"/>
          </a:xfrm>
          <a:prstGeom prst="rect">
            <a:avLst/>
          </a:prstGeom>
        </p:spPr>
      </p:pic>
      <p:sp>
        <p:nvSpPr>
          <p:cNvPr id="32" name="Прямоугольник 31"/>
          <p:cNvSpPr/>
          <p:nvPr userDrawn="1"/>
        </p:nvSpPr>
        <p:spPr>
          <a:xfrm>
            <a:off x="523442" y="596037"/>
            <a:ext cx="5925602" cy="1979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85000"/>
              </a:lnSpc>
            </a:pPr>
            <a:r>
              <a:rPr lang="ru-RU" sz="800" spc="50" baseline="0" dirty="0" smtClean="0">
                <a:solidFill>
                  <a:schemeClr val="bg1"/>
                </a:solidFill>
                <a:latin typeface="+mn-lt"/>
              </a:rPr>
              <a:t>СОЦИАЛЬНО-ЭКОНОМИЧЕСКОЕ РАЗВИТИЕ РЕСПУБЛИКИ БАШКОРТОСТАН </a:t>
            </a:r>
          </a:p>
        </p:txBody>
      </p:sp>
    </p:spTree>
    <p:extLst>
      <p:ext uri="{BB962C8B-B14F-4D97-AF65-F5344CB8AC3E}">
        <p14:creationId xmlns:p14="http://schemas.microsoft.com/office/powerpoint/2010/main" val="217222906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Образова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Picture 4" descr="Картинки по запросу &quot;школьники&quot;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" b="11804"/>
          <a:stretch/>
        </p:blipFill>
        <p:spPr bwMode="auto">
          <a:xfrm flipH="1">
            <a:off x="-1" y="-1"/>
            <a:ext cx="12215805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 userDrawn="1"/>
        </p:nvSpPr>
        <p:spPr>
          <a:xfrm flipH="1">
            <a:off x="-2" y="-6824"/>
            <a:ext cx="12215805" cy="6864824"/>
          </a:xfrm>
          <a:prstGeom prst="rect">
            <a:avLst/>
          </a:prstGeom>
          <a:gradFill flip="none" rotWithShape="1">
            <a:gsLst>
              <a:gs pos="25000">
                <a:srgbClr val="014A84">
                  <a:alpha val="87000"/>
                </a:srgbClr>
              </a:gs>
              <a:gs pos="0">
                <a:srgbClr val="014A84"/>
              </a:gs>
              <a:gs pos="50000">
                <a:srgbClr val="014A84">
                  <a:alpha val="94000"/>
                </a:srgbClr>
              </a:gs>
              <a:gs pos="100000">
                <a:srgbClr val="05015B">
                  <a:alpha val="76000"/>
                </a:srgbClr>
              </a:gs>
            </a:gsLst>
            <a:lin ang="0" scaled="1"/>
            <a:tileRect/>
          </a:gra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b="0" i="0" u="none" strike="noStrike" cap="none" spc="0" normalizeH="0" baseline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34" name="Номер слайда 1023"/>
          <p:cNvSpPr txBox="1">
            <a:spLocks/>
          </p:cNvSpPr>
          <p:nvPr userDrawn="1"/>
        </p:nvSpPr>
        <p:spPr>
          <a:xfrm>
            <a:off x="11739003" y="358008"/>
            <a:ext cx="36864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94082A24-78B8-4218-8147-DE1803BD71B0}" type="slidenum">
              <a:rPr lang="ru-RU" sz="1200" b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algn="ctr"/>
              <a:t>‹#›</a:t>
            </a:fld>
            <a:endParaRPr lang="ru-RU" sz="1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5" name="Полилиния 34"/>
          <p:cNvSpPr/>
          <p:nvPr userDrawn="1"/>
        </p:nvSpPr>
        <p:spPr>
          <a:xfrm flipV="1">
            <a:off x="511011" y="328337"/>
            <a:ext cx="11236734" cy="210834"/>
          </a:xfrm>
          <a:custGeom>
            <a:avLst/>
            <a:gdLst>
              <a:gd name="connsiteX0" fmla="*/ 0 w 529390"/>
              <a:gd name="connsiteY0" fmla="*/ 0 h 0"/>
              <a:gd name="connsiteX1" fmla="*/ 529390 w 529390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529390">
                <a:moveTo>
                  <a:pt x="0" y="0"/>
                </a:moveTo>
                <a:lnTo>
                  <a:pt x="529390" y="0"/>
                </a:lnTo>
              </a:path>
            </a:pathLst>
          </a:custGeom>
          <a:noFill/>
          <a:ln w="57150">
            <a:gradFill flip="none" rotWithShape="1">
              <a:gsLst>
                <a:gs pos="0">
                  <a:srgbClr val="00B0F0"/>
                </a:gs>
                <a:gs pos="5000">
                  <a:schemeClr val="bg1"/>
                </a:gs>
                <a:gs pos="100000">
                  <a:schemeClr val="bg1"/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Полилиния 35"/>
          <p:cNvSpPr/>
          <p:nvPr userDrawn="1"/>
        </p:nvSpPr>
        <p:spPr>
          <a:xfrm flipV="1">
            <a:off x="12072938" y="395083"/>
            <a:ext cx="145112" cy="144088"/>
          </a:xfrm>
          <a:custGeom>
            <a:avLst/>
            <a:gdLst>
              <a:gd name="connsiteX0" fmla="*/ 0 w 529390"/>
              <a:gd name="connsiteY0" fmla="*/ 0 h 0"/>
              <a:gd name="connsiteX1" fmla="*/ 529390 w 529390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529390">
                <a:moveTo>
                  <a:pt x="0" y="0"/>
                </a:moveTo>
                <a:lnTo>
                  <a:pt x="529390" y="0"/>
                </a:lnTo>
              </a:path>
            </a:pathLst>
          </a:custGeom>
          <a:noFill/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38" name="Группа 37"/>
          <p:cNvGrpSpPr/>
          <p:nvPr userDrawn="1"/>
        </p:nvGrpSpPr>
        <p:grpSpPr>
          <a:xfrm>
            <a:off x="104017" y="26700"/>
            <a:ext cx="699648" cy="707375"/>
            <a:chOff x="233802" y="237846"/>
            <a:chExt cx="516638" cy="522344"/>
          </a:xfrm>
        </p:grpSpPr>
        <p:grpSp>
          <p:nvGrpSpPr>
            <p:cNvPr id="39" name="Группа 38"/>
            <p:cNvGrpSpPr/>
            <p:nvPr userDrawn="1"/>
          </p:nvGrpSpPr>
          <p:grpSpPr>
            <a:xfrm flipH="1">
              <a:off x="233802" y="323000"/>
              <a:ext cx="319952" cy="437190"/>
              <a:chOff x="6983135" y="-539614"/>
              <a:chExt cx="322358" cy="440479"/>
            </a:xfrm>
          </p:grpSpPr>
          <p:sp>
            <p:nvSpPr>
              <p:cNvPr id="58" name="Полилиния 57"/>
              <p:cNvSpPr/>
              <p:nvPr userDrawn="1"/>
            </p:nvSpPr>
            <p:spPr>
              <a:xfrm>
                <a:off x="7027782" y="-402834"/>
                <a:ext cx="264246" cy="297320"/>
              </a:xfrm>
              <a:custGeom>
                <a:avLst/>
                <a:gdLst>
                  <a:gd name="connsiteX0" fmla="*/ 0 w 302931"/>
                  <a:gd name="connsiteY0" fmla="*/ 241222 h 297320"/>
                  <a:gd name="connsiteX1" fmla="*/ 302931 w 302931"/>
                  <a:gd name="connsiteY1" fmla="*/ 0 h 297320"/>
                  <a:gd name="connsiteX2" fmla="*/ 50489 w 302931"/>
                  <a:gd name="connsiteY2" fmla="*/ 297320 h 297320"/>
                  <a:gd name="connsiteX3" fmla="*/ 0 w 302931"/>
                  <a:gd name="connsiteY3" fmla="*/ 241222 h 297320"/>
                  <a:gd name="connsiteX0" fmla="*/ 0 w 313312"/>
                  <a:gd name="connsiteY0" fmla="*/ 241222 h 297320"/>
                  <a:gd name="connsiteX1" fmla="*/ 302931 w 313312"/>
                  <a:gd name="connsiteY1" fmla="*/ 0 h 297320"/>
                  <a:gd name="connsiteX2" fmla="*/ 50489 w 313312"/>
                  <a:gd name="connsiteY2" fmla="*/ 297320 h 297320"/>
                  <a:gd name="connsiteX3" fmla="*/ 0 w 313312"/>
                  <a:gd name="connsiteY3" fmla="*/ 241222 h 297320"/>
                  <a:gd name="connsiteX0" fmla="*/ 0 w 311482"/>
                  <a:gd name="connsiteY0" fmla="*/ 241222 h 297320"/>
                  <a:gd name="connsiteX1" fmla="*/ 302931 w 311482"/>
                  <a:gd name="connsiteY1" fmla="*/ 0 h 297320"/>
                  <a:gd name="connsiteX2" fmla="*/ 50489 w 311482"/>
                  <a:gd name="connsiteY2" fmla="*/ 297320 h 297320"/>
                  <a:gd name="connsiteX3" fmla="*/ 0 w 311482"/>
                  <a:gd name="connsiteY3" fmla="*/ 241222 h 297320"/>
                  <a:gd name="connsiteX0" fmla="*/ 0 w 311482"/>
                  <a:gd name="connsiteY0" fmla="*/ 241222 h 297320"/>
                  <a:gd name="connsiteX1" fmla="*/ 302931 w 311482"/>
                  <a:gd name="connsiteY1" fmla="*/ 0 h 297320"/>
                  <a:gd name="connsiteX2" fmla="*/ 50489 w 311482"/>
                  <a:gd name="connsiteY2" fmla="*/ 297320 h 297320"/>
                  <a:gd name="connsiteX3" fmla="*/ 0 w 311482"/>
                  <a:gd name="connsiteY3" fmla="*/ 241222 h 297320"/>
                  <a:gd name="connsiteX0" fmla="*/ 0 w 311482"/>
                  <a:gd name="connsiteY0" fmla="*/ 241222 h 297320"/>
                  <a:gd name="connsiteX1" fmla="*/ 302931 w 311482"/>
                  <a:gd name="connsiteY1" fmla="*/ 0 h 297320"/>
                  <a:gd name="connsiteX2" fmla="*/ 50489 w 311482"/>
                  <a:gd name="connsiteY2" fmla="*/ 297320 h 297320"/>
                  <a:gd name="connsiteX3" fmla="*/ 0 w 311482"/>
                  <a:gd name="connsiteY3" fmla="*/ 241222 h 297320"/>
                  <a:gd name="connsiteX0" fmla="*/ 0 w 260993"/>
                  <a:gd name="connsiteY0" fmla="*/ 297320 h 297320"/>
                  <a:gd name="connsiteX1" fmla="*/ 252442 w 260993"/>
                  <a:gd name="connsiteY1" fmla="*/ 0 h 297320"/>
                  <a:gd name="connsiteX2" fmla="*/ 0 w 260993"/>
                  <a:gd name="connsiteY2" fmla="*/ 297320 h 297320"/>
                  <a:gd name="connsiteX0" fmla="*/ 4476 w 265469"/>
                  <a:gd name="connsiteY0" fmla="*/ 297320 h 297320"/>
                  <a:gd name="connsiteX1" fmla="*/ 256918 w 265469"/>
                  <a:gd name="connsiteY1" fmla="*/ 0 h 297320"/>
                  <a:gd name="connsiteX2" fmla="*/ 4476 w 265469"/>
                  <a:gd name="connsiteY2" fmla="*/ 297320 h 297320"/>
                  <a:gd name="connsiteX0" fmla="*/ 4476 w 264246"/>
                  <a:gd name="connsiteY0" fmla="*/ 297320 h 297320"/>
                  <a:gd name="connsiteX1" fmla="*/ 256918 w 264246"/>
                  <a:gd name="connsiteY1" fmla="*/ 0 h 297320"/>
                  <a:gd name="connsiteX2" fmla="*/ 4476 w 264246"/>
                  <a:gd name="connsiteY2" fmla="*/ 297320 h 2973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64246" h="297320">
                    <a:moveTo>
                      <a:pt x="4476" y="297320"/>
                    </a:moveTo>
                    <a:cubicBezTo>
                      <a:pt x="-32820" y="157732"/>
                      <a:pt x="172771" y="99107"/>
                      <a:pt x="256918" y="0"/>
                    </a:cubicBezTo>
                    <a:cubicBezTo>
                      <a:pt x="318626" y="216913"/>
                      <a:pt x="-30683" y="148829"/>
                      <a:pt x="4476" y="297320"/>
                    </a:cubicBezTo>
                    <a:close/>
                  </a:path>
                </a:pathLst>
              </a:custGeom>
              <a:solidFill>
                <a:srgbClr val="0E9A2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59" name="Полилиния 58"/>
              <p:cNvSpPr/>
              <p:nvPr userDrawn="1"/>
            </p:nvSpPr>
            <p:spPr>
              <a:xfrm>
                <a:off x="7010825" y="-455976"/>
                <a:ext cx="278954" cy="356841"/>
              </a:xfrm>
              <a:custGeom>
                <a:avLst/>
                <a:gdLst>
                  <a:gd name="connsiteX0" fmla="*/ 0 w 302931"/>
                  <a:gd name="connsiteY0" fmla="*/ 241222 h 297320"/>
                  <a:gd name="connsiteX1" fmla="*/ 302931 w 302931"/>
                  <a:gd name="connsiteY1" fmla="*/ 0 h 297320"/>
                  <a:gd name="connsiteX2" fmla="*/ 50489 w 302931"/>
                  <a:gd name="connsiteY2" fmla="*/ 297320 h 297320"/>
                  <a:gd name="connsiteX3" fmla="*/ 0 w 302931"/>
                  <a:gd name="connsiteY3" fmla="*/ 241222 h 297320"/>
                  <a:gd name="connsiteX0" fmla="*/ 0 w 313312"/>
                  <a:gd name="connsiteY0" fmla="*/ 241222 h 297320"/>
                  <a:gd name="connsiteX1" fmla="*/ 302931 w 313312"/>
                  <a:gd name="connsiteY1" fmla="*/ 0 h 297320"/>
                  <a:gd name="connsiteX2" fmla="*/ 50489 w 313312"/>
                  <a:gd name="connsiteY2" fmla="*/ 297320 h 297320"/>
                  <a:gd name="connsiteX3" fmla="*/ 0 w 313312"/>
                  <a:gd name="connsiteY3" fmla="*/ 241222 h 297320"/>
                  <a:gd name="connsiteX0" fmla="*/ 0 w 311482"/>
                  <a:gd name="connsiteY0" fmla="*/ 241222 h 297320"/>
                  <a:gd name="connsiteX1" fmla="*/ 302931 w 311482"/>
                  <a:gd name="connsiteY1" fmla="*/ 0 h 297320"/>
                  <a:gd name="connsiteX2" fmla="*/ 50489 w 311482"/>
                  <a:gd name="connsiteY2" fmla="*/ 297320 h 297320"/>
                  <a:gd name="connsiteX3" fmla="*/ 0 w 311482"/>
                  <a:gd name="connsiteY3" fmla="*/ 241222 h 297320"/>
                  <a:gd name="connsiteX0" fmla="*/ 0 w 311482"/>
                  <a:gd name="connsiteY0" fmla="*/ 241222 h 297320"/>
                  <a:gd name="connsiteX1" fmla="*/ 302931 w 311482"/>
                  <a:gd name="connsiteY1" fmla="*/ 0 h 297320"/>
                  <a:gd name="connsiteX2" fmla="*/ 50489 w 311482"/>
                  <a:gd name="connsiteY2" fmla="*/ 297320 h 297320"/>
                  <a:gd name="connsiteX3" fmla="*/ 0 w 311482"/>
                  <a:gd name="connsiteY3" fmla="*/ 241222 h 297320"/>
                  <a:gd name="connsiteX0" fmla="*/ 0 w 311482"/>
                  <a:gd name="connsiteY0" fmla="*/ 241222 h 297320"/>
                  <a:gd name="connsiteX1" fmla="*/ 302931 w 311482"/>
                  <a:gd name="connsiteY1" fmla="*/ 0 h 297320"/>
                  <a:gd name="connsiteX2" fmla="*/ 50489 w 311482"/>
                  <a:gd name="connsiteY2" fmla="*/ 297320 h 297320"/>
                  <a:gd name="connsiteX3" fmla="*/ 0 w 311482"/>
                  <a:gd name="connsiteY3" fmla="*/ 241222 h 297320"/>
                  <a:gd name="connsiteX0" fmla="*/ 0 w 330834"/>
                  <a:gd name="connsiteY0" fmla="*/ 241222 h 297320"/>
                  <a:gd name="connsiteX1" fmla="*/ 302931 w 330834"/>
                  <a:gd name="connsiteY1" fmla="*/ 0 h 297320"/>
                  <a:gd name="connsiteX2" fmla="*/ 50489 w 330834"/>
                  <a:gd name="connsiteY2" fmla="*/ 297320 h 297320"/>
                  <a:gd name="connsiteX3" fmla="*/ 0 w 330834"/>
                  <a:gd name="connsiteY3" fmla="*/ 241222 h 297320"/>
                  <a:gd name="connsiteX0" fmla="*/ 0 w 331852"/>
                  <a:gd name="connsiteY0" fmla="*/ 241222 h 297320"/>
                  <a:gd name="connsiteX1" fmla="*/ 302931 w 331852"/>
                  <a:gd name="connsiteY1" fmla="*/ 0 h 297320"/>
                  <a:gd name="connsiteX2" fmla="*/ 50489 w 331852"/>
                  <a:gd name="connsiteY2" fmla="*/ 297320 h 297320"/>
                  <a:gd name="connsiteX3" fmla="*/ 0 w 331852"/>
                  <a:gd name="connsiteY3" fmla="*/ 241222 h 297320"/>
                  <a:gd name="connsiteX0" fmla="*/ 0 w 331126"/>
                  <a:gd name="connsiteY0" fmla="*/ 241222 h 347808"/>
                  <a:gd name="connsiteX1" fmla="*/ 302931 w 331126"/>
                  <a:gd name="connsiteY1" fmla="*/ 0 h 347808"/>
                  <a:gd name="connsiteX2" fmla="*/ 39269 w 331126"/>
                  <a:gd name="connsiteY2" fmla="*/ 347808 h 347808"/>
                  <a:gd name="connsiteX3" fmla="*/ 0 w 331126"/>
                  <a:gd name="connsiteY3" fmla="*/ 241222 h 347808"/>
                  <a:gd name="connsiteX0" fmla="*/ 0 w 333397"/>
                  <a:gd name="connsiteY0" fmla="*/ 241222 h 366858"/>
                  <a:gd name="connsiteX1" fmla="*/ 302931 w 333397"/>
                  <a:gd name="connsiteY1" fmla="*/ 0 h 366858"/>
                  <a:gd name="connsiteX2" fmla="*/ 72606 w 333397"/>
                  <a:gd name="connsiteY2" fmla="*/ 366858 h 366858"/>
                  <a:gd name="connsiteX3" fmla="*/ 0 w 333397"/>
                  <a:gd name="connsiteY3" fmla="*/ 241222 h 366858"/>
                  <a:gd name="connsiteX0" fmla="*/ 0 w 330139"/>
                  <a:gd name="connsiteY0" fmla="*/ 241222 h 366858"/>
                  <a:gd name="connsiteX1" fmla="*/ 302931 w 330139"/>
                  <a:gd name="connsiteY1" fmla="*/ 0 h 366858"/>
                  <a:gd name="connsiteX2" fmla="*/ 72606 w 330139"/>
                  <a:gd name="connsiteY2" fmla="*/ 366858 h 366858"/>
                  <a:gd name="connsiteX3" fmla="*/ 0 w 330139"/>
                  <a:gd name="connsiteY3" fmla="*/ 241222 h 366858"/>
                  <a:gd name="connsiteX0" fmla="*/ 340 w 257873"/>
                  <a:gd name="connsiteY0" fmla="*/ 366858 h 366858"/>
                  <a:gd name="connsiteX1" fmla="*/ 230665 w 257873"/>
                  <a:gd name="connsiteY1" fmla="*/ 0 h 366858"/>
                  <a:gd name="connsiteX2" fmla="*/ 340 w 257873"/>
                  <a:gd name="connsiteY2" fmla="*/ 366858 h 366858"/>
                  <a:gd name="connsiteX0" fmla="*/ 10868 w 268401"/>
                  <a:gd name="connsiteY0" fmla="*/ 366858 h 366858"/>
                  <a:gd name="connsiteX1" fmla="*/ 241193 w 268401"/>
                  <a:gd name="connsiteY1" fmla="*/ 0 h 366858"/>
                  <a:gd name="connsiteX2" fmla="*/ 10868 w 268401"/>
                  <a:gd name="connsiteY2" fmla="*/ 366858 h 366858"/>
                  <a:gd name="connsiteX0" fmla="*/ 29626 w 287159"/>
                  <a:gd name="connsiteY0" fmla="*/ 366858 h 366858"/>
                  <a:gd name="connsiteX1" fmla="*/ 259951 w 287159"/>
                  <a:gd name="connsiteY1" fmla="*/ 0 h 366858"/>
                  <a:gd name="connsiteX2" fmla="*/ 29626 w 287159"/>
                  <a:gd name="connsiteY2" fmla="*/ 366858 h 366858"/>
                  <a:gd name="connsiteX0" fmla="*/ 14555 w 272088"/>
                  <a:gd name="connsiteY0" fmla="*/ 366858 h 366858"/>
                  <a:gd name="connsiteX1" fmla="*/ 244880 w 272088"/>
                  <a:gd name="connsiteY1" fmla="*/ 0 h 366858"/>
                  <a:gd name="connsiteX2" fmla="*/ 14555 w 272088"/>
                  <a:gd name="connsiteY2" fmla="*/ 366858 h 366858"/>
                  <a:gd name="connsiteX0" fmla="*/ 11614 w 269147"/>
                  <a:gd name="connsiteY0" fmla="*/ 366858 h 366858"/>
                  <a:gd name="connsiteX1" fmla="*/ 241939 w 269147"/>
                  <a:gd name="connsiteY1" fmla="*/ 0 h 366858"/>
                  <a:gd name="connsiteX2" fmla="*/ 11614 w 269147"/>
                  <a:gd name="connsiteY2" fmla="*/ 366858 h 366858"/>
                  <a:gd name="connsiteX0" fmla="*/ 10990 w 287420"/>
                  <a:gd name="connsiteY0" fmla="*/ 356841 h 356841"/>
                  <a:gd name="connsiteX1" fmla="*/ 261349 w 287420"/>
                  <a:gd name="connsiteY1" fmla="*/ 0 h 356841"/>
                  <a:gd name="connsiteX2" fmla="*/ 10990 w 287420"/>
                  <a:gd name="connsiteY2" fmla="*/ 356841 h 356841"/>
                  <a:gd name="connsiteX0" fmla="*/ 13088 w 289518"/>
                  <a:gd name="connsiteY0" fmla="*/ 356841 h 356841"/>
                  <a:gd name="connsiteX1" fmla="*/ 263447 w 289518"/>
                  <a:gd name="connsiteY1" fmla="*/ 0 h 356841"/>
                  <a:gd name="connsiteX2" fmla="*/ 13088 w 289518"/>
                  <a:gd name="connsiteY2" fmla="*/ 356841 h 356841"/>
                  <a:gd name="connsiteX0" fmla="*/ 13088 w 270123"/>
                  <a:gd name="connsiteY0" fmla="*/ 356841 h 356841"/>
                  <a:gd name="connsiteX1" fmla="*/ 263447 w 270123"/>
                  <a:gd name="connsiteY1" fmla="*/ 0 h 356841"/>
                  <a:gd name="connsiteX2" fmla="*/ 13088 w 270123"/>
                  <a:gd name="connsiteY2" fmla="*/ 356841 h 356841"/>
                  <a:gd name="connsiteX0" fmla="*/ 13088 w 272865"/>
                  <a:gd name="connsiteY0" fmla="*/ 356841 h 356841"/>
                  <a:gd name="connsiteX1" fmla="*/ 263447 w 272865"/>
                  <a:gd name="connsiteY1" fmla="*/ 0 h 356841"/>
                  <a:gd name="connsiteX2" fmla="*/ 13088 w 272865"/>
                  <a:gd name="connsiteY2" fmla="*/ 356841 h 356841"/>
                  <a:gd name="connsiteX0" fmla="*/ 13088 w 271938"/>
                  <a:gd name="connsiteY0" fmla="*/ 356841 h 356841"/>
                  <a:gd name="connsiteX1" fmla="*/ 263447 w 271938"/>
                  <a:gd name="connsiteY1" fmla="*/ 0 h 356841"/>
                  <a:gd name="connsiteX2" fmla="*/ 13088 w 271938"/>
                  <a:gd name="connsiteY2" fmla="*/ 356841 h 356841"/>
                  <a:gd name="connsiteX0" fmla="*/ 20104 w 278954"/>
                  <a:gd name="connsiteY0" fmla="*/ 356841 h 356841"/>
                  <a:gd name="connsiteX1" fmla="*/ 270463 w 278954"/>
                  <a:gd name="connsiteY1" fmla="*/ 0 h 356841"/>
                  <a:gd name="connsiteX2" fmla="*/ 20104 w 278954"/>
                  <a:gd name="connsiteY2" fmla="*/ 356841 h 3568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78954" h="356841">
                    <a:moveTo>
                      <a:pt x="20104" y="356841"/>
                    </a:moveTo>
                    <a:cubicBezTo>
                      <a:pt x="-77079" y="149970"/>
                      <a:pt x="206209" y="159850"/>
                      <a:pt x="270463" y="0"/>
                    </a:cubicBezTo>
                    <a:cubicBezTo>
                      <a:pt x="339386" y="211204"/>
                      <a:pt x="-35586" y="165304"/>
                      <a:pt x="20104" y="35684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60" name="Полилиния 59"/>
              <p:cNvSpPr/>
              <p:nvPr userDrawn="1"/>
            </p:nvSpPr>
            <p:spPr>
              <a:xfrm>
                <a:off x="6983135" y="-539614"/>
                <a:ext cx="322358" cy="421145"/>
              </a:xfrm>
              <a:custGeom>
                <a:avLst/>
                <a:gdLst>
                  <a:gd name="connsiteX0" fmla="*/ 0 w 302931"/>
                  <a:gd name="connsiteY0" fmla="*/ 241222 h 297320"/>
                  <a:gd name="connsiteX1" fmla="*/ 302931 w 302931"/>
                  <a:gd name="connsiteY1" fmla="*/ 0 h 297320"/>
                  <a:gd name="connsiteX2" fmla="*/ 50489 w 302931"/>
                  <a:gd name="connsiteY2" fmla="*/ 297320 h 297320"/>
                  <a:gd name="connsiteX3" fmla="*/ 0 w 302931"/>
                  <a:gd name="connsiteY3" fmla="*/ 241222 h 297320"/>
                  <a:gd name="connsiteX0" fmla="*/ 0 w 313312"/>
                  <a:gd name="connsiteY0" fmla="*/ 241222 h 297320"/>
                  <a:gd name="connsiteX1" fmla="*/ 302931 w 313312"/>
                  <a:gd name="connsiteY1" fmla="*/ 0 h 297320"/>
                  <a:gd name="connsiteX2" fmla="*/ 50489 w 313312"/>
                  <a:gd name="connsiteY2" fmla="*/ 297320 h 297320"/>
                  <a:gd name="connsiteX3" fmla="*/ 0 w 313312"/>
                  <a:gd name="connsiteY3" fmla="*/ 241222 h 297320"/>
                  <a:gd name="connsiteX0" fmla="*/ 0 w 311482"/>
                  <a:gd name="connsiteY0" fmla="*/ 241222 h 297320"/>
                  <a:gd name="connsiteX1" fmla="*/ 302931 w 311482"/>
                  <a:gd name="connsiteY1" fmla="*/ 0 h 297320"/>
                  <a:gd name="connsiteX2" fmla="*/ 50489 w 311482"/>
                  <a:gd name="connsiteY2" fmla="*/ 297320 h 297320"/>
                  <a:gd name="connsiteX3" fmla="*/ 0 w 311482"/>
                  <a:gd name="connsiteY3" fmla="*/ 241222 h 297320"/>
                  <a:gd name="connsiteX0" fmla="*/ 0 w 311482"/>
                  <a:gd name="connsiteY0" fmla="*/ 241222 h 297320"/>
                  <a:gd name="connsiteX1" fmla="*/ 302931 w 311482"/>
                  <a:gd name="connsiteY1" fmla="*/ 0 h 297320"/>
                  <a:gd name="connsiteX2" fmla="*/ 50489 w 311482"/>
                  <a:gd name="connsiteY2" fmla="*/ 297320 h 297320"/>
                  <a:gd name="connsiteX3" fmla="*/ 0 w 311482"/>
                  <a:gd name="connsiteY3" fmla="*/ 241222 h 297320"/>
                  <a:gd name="connsiteX0" fmla="*/ 0 w 311482"/>
                  <a:gd name="connsiteY0" fmla="*/ 241222 h 297320"/>
                  <a:gd name="connsiteX1" fmla="*/ 302931 w 311482"/>
                  <a:gd name="connsiteY1" fmla="*/ 0 h 297320"/>
                  <a:gd name="connsiteX2" fmla="*/ 50489 w 311482"/>
                  <a:gd name="connsiteY2" fmla="*/ 297320 h 297320"/>
                  <a:gd name="connsiteX3" fmla="*/ 0 w 311482"/>
                  <a:gd name="connsiteY3" fmla="*/ 241222 h 297320"/>
                  <a:gd name="connsiteX0" fmla="*/ 0 w 311133"/>
                  <a:gd name="connsiteY0" fmla="*/ 241222 h 421145"/>
                  <a:gd name="connsiteX1" fmla="*/ 302931 w 311133"/>
                  <a:gd name="connsiteY1" fmla="*/ 0 h 421145"/>
                  <a:gd name="connsiteX2" fmla="*/ 36201 w 311133"/>
                  <a:gd name="connsiteY2" fmla="*/ 421145 h 421145"/>
                  <a:gd name="connsiteX3" fmla="*/ 0 w 311133"/>
                  <a:gd name="connsiteY3" fmla="*/ 241222 h 421145"/>
                  <a:gd name="connsiteX0" fmla="*/ 0 w 309409"/>
                  <a:gd name="connsiteY0" fmla="*/ 241222 h 421145"/>
                  <a:gd name="connsiteX1" fmla="*/ 302931 w 309409"/>
                  <a:gd name="connsiteY1" fmla="*/ 0 h 421145"/>
                  <a:gd name="connsiteX2" fmla="*/ 36201 w 309409"/>
                  <a:gd name="connsiteY2" fmla="*/ 421145 h 421145"/>
                  <a:gd name="connsiteX3" fmla="*/ 0 w 309409"/>
                  <a:gd name="connsiteY3" fmla="*/ 241222 h 421145"/>
                  <a:gd name="connsiteX0" fmla="*/ 8869 w 282077"/>
                  <a:gd name="connsiteY0" fmla="*/ 421145 h 421145"/>
                  <a:gd name="connsiteX1" fmla="*/ 275599 w 282077"/>
                  <a:gd name="connsiteY1" fmla="*/ 0 h 421145"/>
                  <a:gd name="connsiteX2" fmla="*/ 8869 w 282077"/>
                  <a:gd name="connsiteY2" fmla="*/ 421145 h 421145"/>
                  <a:gd name="connsiteX0" fmla="*/ 8869 w 282077"/>
                  <a:gd name="connsiteY0" fmla="*/ 421145 h 421145"/>
                  <a:gd name="connsiteX1" fmla="*/ 275599 w 282077"/>
                  <a:gd name="connsiteY1" fmla="*/ 0 h 421145"/>
                  <a:gd name="connsiteX2" fmla="*/ 8869 w 282077"/>
                  <a:gd name="connsiteY2" fmla="*/ 421145 h 421145"/>
                  <a:gd name="connsiteX0" fmla="*/ 8869 w 282077"/>
                  <a:gd name="connsiteY0" fmla="*/ 421145 h 421145"/>
                  <a:gd name="connsiteX1" fmla="*/ 275599 w 282077"/>
                  <a:gd name="connsiteY1" fmla="*/ 0 h 421145"/>
                  <a:gd name="connsiteX2" fmla="*/ 8869 w 282077"/>
                  <a:gd name="connsiteY2" fmla="*/ 421145 h 421145"/>
                  <a:gd name="connsiteX0" fmla="*/ 8869 w 282077"/>
                  <a:gd name="connsiteY0" fmla="*/ 421145 h 421145"/>
                  <a:gd name="connsiteX1" fmla="*/ 275599 w 282077"/>
                  <a:gd name="connsiteY1" fmla="*/ 0 h 421145"/>
                  <a:gd name="connsiteX2" fmla="*/ 8869 w 282077"/>
                  <a:gd name="connsiteY2" fmla="*/ 421145 h 421145"/>
                  <a:gd name="connsiteX0" fmla="*/ 12473 w 285681"/>
                  <a:gd name="connsiteY0" fmla="*/ 421145 h 421145"/>
                  <a:gd name="connsiteX1" fmla="*/ 279203 w 285681"/>
                  <a:gd name="connsiteY1" fmla="*/ 0 h 421145"/>
                  <a:gd name="connsiteX2" fmla="*/ 12473 w 285681"/>
                  <a:gd name="connsiteY2" fmla="*/ 421145 h 421145"/>
                  <a:gd name="connsiteX0" fmla="*/ 22697 w 295905"/>
                  <a:gd name="connsiteY0" fmla="*/ 421145 h 421145"/>
                  <a:gd name="connsiteX1" fmla="*/ 289427 w 295905"/>
                  <a:gd name="connsiteY1" fmla="*/ 0 h 421145"/>
                  <a:gd name="connsiteX2" fmla="*/ 22697 w 295905"/>
                  <a:gd name="connsiteY2" fmla="*/ 421145 h 421145"/>
                  <a:gd name="connsiteX0" fmla="*/ 22697 w 298441"/>
                  <a:gd name="connsiteY0" fmla="*/ 421145 h 421145"/>
                  <a:gd name="connsiteX1" fmla="*/ 289427 w 298441"/>
                  <a:gd name="connsiteY1" fmla="*/ 0 h 421145"/>
                  <a:gd name="connsiteX2" fmla="*/ 22697 w 298441"/>
                  <a:gd name="connsiteY2" fmla="*/ 421145 h 421145"/>
                  <a:gd name="connsiteX0" fmla="*/ 22697 w 299179"/>
                  <a:gd name="connsiteY0" fmla="*/ 421145 h 421145"/>
                  <a:gd name="connsiteX1" fmla="*/ 289427 w 299179"/>
                  <a:gd name="connsiteY1" fmla="*/ 0 h 421145"/>
                  <a:gd name="connsiteX2" fmla="*/ 22697 w 299179"/>
                  <a:gd name="connsiteY2" fmla="*/ 421145 h 421145"/>
                  <a:gd name="connsiteX0" fmla="*/ 46738 w 323220"/>
                  <a:gd name="connsiteY0" fmla="*/ 421145 h 421145"/>
                  <a:gd name="connsiteX1" fmla="*/ 313468 w 323220"/>
                  <a:gd name="connsiteY1" fmla="*/ 0 h 421145"/>
                  <a:gd name="connsiteX2" fmla="*/ 46738 w 323220"/>
                  <a:gd name="connsiteY2" fmla="*/ 421145 h 421145"/>
                  <a:gd name="connsiteX0" fmla="*/ 46738 w 322358"/>
                  <a:gd name="connsiteY0" fmla="*/ 421145 h 421145"/>
                  <a:gd name="connsiteX1" fmla="*/ 313468 w 322358"/>
                  <a:gd name="connsiteY1" fmla="*/ 0 h 421145"/>
                  <a:gd name="connsiteX2" fmla="*/ 46738 w 322358"/>
                  <a:gd name="connsiteY2" fmla="*/ 421145 h 421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22358" h="421145">
                    <a:moveTo>
                      <a:pt x="46738" y="421145"/>
                    </a:moveTo>
                    <a:cubicBezTo>
                      <a:pt x="-124824" y="241031"/>
                      <a:pt x="224558" y="195151"/>
                      <a:pt x="313468" y="0"/>
                    </a:cubicBezTo>
                    <a:cubicBezTo>
                      <a:pt x="387989" y="245101"/>
                      <a:pt x="-32768" y="193087"/>
                      <a:pt x="46738" y="421145"/>
                    </a:cubicBezTo>
                    <a:close/>
                  </a:path>
                </a:pathLst>
              </a:custGeom>
              <a:solidFill>
                <a:srgbClr val="00B0F0"/>
              </a:solidFill>
              <a:ln>
                <a:noFill/>
              </a:ln>
              <a:effectLst>
                <a:outerShdw blurRad="215900" dist="38100" algn="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grpSp>
          <p:nvGrpSpPr>
            <p:cNvPr id="40" name="Группа 39"/>
            <p:cNvGrpSpPr/>
            <p:nvPr userDrawn="1"/>
          </p:nvGrpSpPr>
          <p:grpSpPr>
            <a:xfrm flipH="1">
              <a:off x="267448" y="237846"/>
              <a:ext cx="482992" cy="498081"/>
              <a:chOff x="1708177" y="1798141"/>
              <a:chExt cx="1852825" cy="1910708"/>
            </a:xfrm>
            <a:gradFill flip="none" rotWithShape="1">
              <a:gsLst>
                <a:gs pos="17000">
                  <a:srgbClr val="FFFF00"/>
                </a:gs>
                <a:gs pos="100000">
                  <a:schemeClr val="accent4">
                    <a:lumMod val="60000"/>
                    <a:lumOff val="40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</p:grpSpPr>
          <p:sp>
            <p:nvSpPr>
              <p:cNvPr id="41" name="Полилиния 40"/>
              <p:cNvSpPr/>
              <p:nvPr/>
            </p:nvSpPr>
            <p:spPr>
              <a:xfrm>
                <a:off x="2626357" y="2748564"/>
                <a:ext cx="45719" cy="960285"/>
              </a:xfrm>
              <a:custGeom>
                <a:avLst/>
                <a:gdLst>
                  <a:gd name="connsiteX0" fmla="*/ 47625 w 47625"/>
                  <a:gd name="connsiteY0" fmla="*/ 0 h 1331119"/>
                  <a:gd name="connsiteX1" fmla="*/ 47625 w 47625"/>
                  <a:gd name="connsiteY1" fmla="*/ 1331119 h 1331119"/>
                  <a:gd name="connsiteX2" fmla="*/ 0 w 47625"/>
                  <a:gd name="connsiteY2" fmla="*/ 1331119 h 1331119"/>
                  <a:gd name="connsiteX0" fmla="*/ 0 w 0"/>
                  <a:gd name="connsiteY0" fmla="*/ 0 h 1331119"/>
                  <a:gd name="connsiteX1" fmla="*/ 0 w 0"/>
                  <a:gd name="connsiteY1" fmla="*/ 1331119 h 13311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h="1331119">
                    <a:moveTo>
                      <a:pt x="0" y="0"/>
                    </a:moveTo>
                    <a:lnTo>
                      <a:pt x="0" y="1331119"/>
                    </a:lnTo>
                  </a:path>
                </a:pathLst>
              </a:custGeom>
              <a:grpFill/>
              <a:ln w="3175">
                <a:gradFill flip="none" rotWithShape="1">
                  <a:gsLst>
                    <a:gs pos="13000">
                      <a:srgbClr val="FFFF00"/>
                    </a:gs>
                    <a:gs pos="100000">
                      <a:srgbClr val="FFC000"/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lvl="0" algn="ctr"/>
                <a:endParaRPr lang="ru-RU"/>
              </a:p>
            </p:txBody>
          </p:sp>
          <p:grpSp>
            <p:nvGrpSpPr>
              <p:cNvPr id="42" name="Группа 41"/>
              <p:cNvGrpSpPr/>
              <p:nvPr/>
            </p:nvGrpSpPr>
            <p:grpSpPr>
              <a:xfrm>
                <a:off x="1708177" y="1798141"/>
                <a:ext cx="1852825" cy="1106955"/>
                <a:chOff x="1708177" y="1798141"/>
                <a:chExt cx="1852825" cy="1106955"/>
              </a:xfrm>
              <a:grpFill/>
            </p:grpSpPr>
            <p:sp>
              <p:nvSpPr>
                <p:cNvPr id="43" name="Полилиния 42"/>
                <p:cNvSpPr/>
                <p:nvPr/>
              </p:nvSpPr>
              <p:spPr>
                <a:xfrm>
                  <a:off x="2620370" y="1933433"/>
                  <a:ext cx="19834" cy="832540"/>
                </a:xfrm>
                <a:custGeom>
                  <a:avLst/>
                  <a:gdLst>
                    <a:gd name="connsiteX0" fmla="*/ 13648 w 13648"/>
                    <a:gd name="connsiteY0" fmla="*/ 832513 h 832513"/>
                    <a:gd name="connsiteX1" fmla="*/ 0 w 13648"/>
                    <a:gd name="connsiteY1" fmla="*/ 0 h 832513"/>
                    <a:gd name="connsiteX2" fmla="*/ 13648 w 13648"/>
                    <a:gd name="connsiteY2" fmla="*/ 832513 h 832513"/>
                    <a:gd name="connsiteX0" fmla="*/ 13648 w 19834"/>
                    <a:gd name="connsiteY0" fmla="*/ 832513 h 891203"/>
                    <a:gd name="connsiteX1" fmla="*/ 0 w 19834"/>
                    <a:gd name="connsiteY1" fmla="*/ 0 h 891203"/>
                    <a:gd name="connsiteX2" fmla="*/ 13648 w 19834"/>
                    <a:gd name="connsiteY2" fmla="*/ 832513 h 891203"/>
                    <a:gd name="connsiteX0" fmla="*/ 13648 w 19834"/>
                    <a:gd name="connsiteY0" fmla="*/ 832513 h 832540"/>
                    <a:gd name="connsiteX1" fmla="*/ 0 w 19834"/>
                    <a:gd name="connsiteY1" fmla="*/ 0 h 832540"/>
                    <a:gd name="connsiteX2" fmla="*/ 13648 w 19834"/>
                    <a:gd name="connsiteY2" fmla="*/ 832513 h 8325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9834" h="832540">
                      <a:moveTo>
                        <a:pt x="13648" y="832513"/>
                      </a:moveTo>
                      <a:cubicBezTo>
                        <a:pt x="-4549" y="827962"/>
                        <a:pt x="4549" y="277504"/>
                        <a:pt x="0" y="0"/>
                      </a:cubicBezTo>
                      <a:cubicBezTo>
                        <a:pt x="4549" y="277504"/>
                        <a:pt x="31845" y="837064"/>
                        <a:pt x="13648" y="832513"/>
                      </a:cubicBezTo>
                      <a:close/>
                    </a:path>
                  </a:pathLst>
                </a:custGeom>
                <a:grpFill/>
                <a:ln w="3175">
                  <a:gradFill flip="none" rotWithShape="1">
                    <a:gsLst>
                      <a:gs pos="13000">
                        <a:srgbClr val="FFFF00"/>
                      </a:gs>
                      <a:gs pos="100000">
                        <a:srgbClr val="FFC000"/>
                      </a:gs>
                    </a:gsLst>
                    <a:path path="circle">
                      <a:fillToRect l="100000" t="100000"/>
                    </a:path>
                    <a:tileRect r="-100000" b="-100000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lvl="0" algn="ctr"/>
                  <a:endParaRPr lang="ru-RU"/>
                </a:p>
              </p:txBody>
            </p:sp>
            <p:sp>
              <p:nvSpPr>
                <p:cNvPr id="44" name="Полилиния 43"/>
                <p:cNvSpPr/>
                <p:nvPr/>
              </p:nvSpPr>
              <p:spPr>
                <a:xfrm>
                  <a:off x="2647773" y="2009775"/>
                  <a:ext cx="369271" cy="731150"/>
                </a:xfrm>
                <a:custGeom>
                  <a:avLst/>
                  <a:gdLst>
                    <a:gd name="connsiteX0" fmla="*/ 0 w 385763"/>
                    <a:gd name="connsiteY0" fmla="*/ 719138 h 719138"/>
                    <a:gd name="connsiteX1" fmla="*/ 385763 w 385763"/>
                    <a:gd name="connsiteY1" fmla="*/ 0 h 719138"/>
                    <a:gd name="connsiteX2" fmla="*/ 0 w 385763"/>
                    <a:gd name="connsiteY2" fmla="*/ 719138 h 719138"/>
                    <a:gd name="connsiteX0" fmla="*/ 1423 w 387186"/>
                    <a:gd name="connsiteY0" fmla="*/ 719138 h 719475"/>
                    <a:gd name="connsiteX1" fmla="*/ 387186 w 387186"/>
                    <a:gd name="connsiteY1" fmla="*/ 0 h 719475"/>
                    <a:gd name="connsiteX2" fmla="*/ 1423 w 387186"/>
                    <a:gd name="connsiteY2" fmla="*/ 719138 h 719475"/>
                    <a:gd name="connsiteX0" fmla="*/ 1041 w 370135"/>
                    <a:gd name="connsiteY0" fmla="*/ 731044 h 731269"/>
                    <a:gd name="connsiteX1" fmla="*/ 370135 w 370135"/>
                    <a:gd name="connsiteY1" fmla="*/ 0 h 731269"/>
                    <a:gd name="connsiteX2" fmla="*/ 1041 w 370135"/>
                    <a:gd name="connsiteY2" fmla="*/ 731044 h 731269"/>
                    <a:gd name="connsiteX0" fmla="*/ 177 w 369271"/>
                    <a:gd name="connsiteY0" fmla="*/ 731044 h 731150"/>
                    <a:gd name="connsiteX1" fmla="*/ 369271 w 369271"/>
                    <a:gd name="connsiteY1" fmla="*/ 0 h 731150"/>
                    <a:gd name="connsiteX2" fmla="*/ 177 w 369271"/>
                    <a:gd name="connsiteY2" fmla="*/ 731044 h 7311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369271" h="731150">
                      <a:moveTo>
                        <a:pt x="177" y="731044"/>
                      </a:moveTo>
                      <a:cubicBezTo>
                        <a:pt x="-9349" y="720726"/>
                        <a:pt x="369271" y="0"/>
                        <a:pt x="369271" y="0"/>
                      </a:cubicBezTo>
                      <a:cubicBezTo>
                        <a:pt x="369271" y="0"/>
                        <a:pt x="9703" y="741362"/>
                        <a:pt x="177" y="731044"/>
                      </a:cubicBezTo>
                      <a:close/>
                    </a:path>
                  </a:pathLst>
                </a:custGeom>
                <a:grpFill/>
                <a:ln w="3175">
                  <a:gradFill flip="none" rotWithShape="1">
                    <a:gsLst>
                      <a:gs pos="13000">
                        <a:srgbClr val="FFFF00"/>
                      </a:gs>
                      <a:gs pos="100000">
                        <a:srgbClr val="FFC000"/>
                      </a:gs>
                    </a:gsLst>
                    <a:path path="circle">
                      <a:fillToRect l="100000" t="100000"/>
                    </a:path>
                    <a:tileRect r="-100000" b="-100000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lvl="0" algn="ctr"/>
                  <a:endParaRPr lang="ru-RU"/>
                </a:p>
              </p:txBody>
            </p:sp>
            <p:sp>
              <p:nvSpPr>
                <p:cNvPr id="45" name="Полилиния 44"/>
                <p:cNvSpPr/>
                <p:nvPr/>
              </p:nvSpPr>
              <p:spPr>
                <a:xfrm flipH="1">
                  <a:off x="2257998" y="2011116"/>
                  <a:ext cx="369271" cy="731150"/>
                </a:xfrm>
                <a:custGeom>
                  <a:avLst/>
                  <a:gdLst>
                    <a:gd name="connsiteX0" fmla="*/ 0 w 385763"/>
                    <a:gd name="connsiteY0" fmla="*/ 719138 h 719138"/>
                    <a:gd name="connsiteX1" fmla="*/ 385763 w 385763"/>
                    <a:gd name="connsiteY1" fmla="*/ 0 h 719138"/>
                    <a:gd name="connsiteX2" fmla="*/ 0 w 385763"/>
                    <a:gd name="connsiteY2" fmla="*/ 719138 h 719138"/>
                    <a:gd name="connsiteX0" fmla="*/ 1423 w 387186"/>
                    <a:gd name="connsiteY0" fmla="*/ 719138 h 719475"/>
                    <a:gd name="connsiteX1" fmla="*/ 387186 w 387186"/>
                    <a:gd name="connsiteY1" fmla="*/ 0 h 719475"/>
                    <a:gd name="connsiteX2" fmla="*/ 1423 w 387186"/>
                    <a:gd name="connsiteY2" fmla="*/ 719138 h 719475"/>
                    <a:gd name="connsiteX0" fmla="*/ 1041 w 370135"/>
                    <a:gd name="connsiteY0" fmla="*/ 731044 h 731269"/>
                    <a:gd name="connsiteX1" fmla="*/ 370135 w 370135"/>
                    <a:gd name="connsiteY1" fmla="*/ 0 h 731269"/>
                    <a:gd name="connsiteX2" fmla="*/ 1041 w 370135"/>
                    <a:gd name="connsiteY2" fmla="*/ 731044 h 731269"/>
                    <a:gd name="connsiteX0" fmla="*/ 177 w 369271"/>
                    <a:gd name="connsiteY0" fmla="*/ 731044 h 731150"/>
                    <a:gd name="connsiteX1" fmla="*/ 369271 w 369271"/>
                    <a:gd name="connsiteY1" fmla="*/ 0 h 731150"/>
                    <a:gd name="connsiteX2" fmla="*/ 177 w 369271"/>
                    <a:gd name="connsiteY2" fmla="*/ 731044 h 7311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369271" h="731150">
                      <a:moveTo>
                        <a:pt x="177" y="731044"/>
                      </a:moveTo>
                      <a:cubicBezTo>
                        <a:pt x="-9349" y="720726"/>
                        <a:pt x="369271" y="0"/>
                        <a:pt x="369271" y="0"/>
                      </a:cubicBezTo>
                      <a:cubicBezTo>
                        <a:pt x="369271" y="0"/>
                        <a:pt x="9703" y="741362"/>
                        <a:pt x="177" y="731044"/>
                      </a:cubicBezTo>
                      <a:close/>
                    </a:path>
                  </a:pathLst>
                </a:custGeom>
                <a:grpFill/>
                <a:ln w="3175">
                  <a:gradFill flip="none" rotWithShape="1">
                    <a:gsLst>
                      <a:gs pos="13000">
                        <a:srgbClr val="FFFF00"/>
                      </a:gs>
                      <a:gs pos="100000">
                        <a:srgbClr val="FFC000"/>
                      </a:gs>
                    </a:gsLst>
                    <a:path path="circle">
                      <a:fillToRect l="100000" t="100000"/>
                    </a:path>
                    <a:tileRect r="-100000" b="-100000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lvl="0" algn="ctr"/>
                  <a:endParaRPr lang="ru-RU"/>
                </a:p>
              </p:txBody>
            </p:sp>
            <p:sp>
              <p:nvSpPr>
                <p:cNvPr id="46" name="Полилиния 45"/>
                <p:cNvSpPr/>
                <p:nvPr/>
              </p:nvSpPr>
              <p:spPr>
                <a:xfrm>
                  <a:off x="2031207" y="2212181"/>
                  <a:ext cx="569420" cy="528638"/>
                </a:xfrm>
                <a:custGeom>
                  <a:avLst/>
                  <a:gdLst>
                    <a:gd name="connsiteX0" fmla="*/ 569119 w 569119"/>
                    <a:gd name="connsiteY0" fmla="*/ 528638 h 528638"/>
                    <a:gd name="connsiteX1" fmla="*/ 0 w 569119"/>
                    <a:gd name="connsiteY1" fmla="*/ 0 h 528638"/>
                    <a:gd name="connsiteX2" fmla="*/ 569119 w 569119"/>
                    <a:gd name="connsiteY2" fmla="*/ 528638 h 528638"/>
                    <a:gd name="connsiteX0" fmla="*/ 569119 w 569676"/>
                    <a:gd name="connsiteY0" fmla="*/ 528638 h 529043"/>
                    <a:gd name="connsiteX1" fmla="*/ 0 w 569676"/>
                    <a:gd name="connsiteY1" fmla="*/ 0 h 529043"/>
                    <a:gd name="connsiteX2" fmla="*/ 569119 w 569676"/>
                    <a:gd name="connsiteY2" fmla="*/ 528638 h 529043"/>
                    <a:gd name="connsiteX0" fmla="*/ 569119 w 569420"/>
                    <a:gd name="connsiteY0" fmla="*/ 528638 h 528638"/>
                    <a:gd name="connsiteX1" fmla="*/ 0 w 569420"/>
                    <a:gd name="connsiteY1" fmla="*/ 0 h 528638"/>
                    <a:gd name="connsiteX2" fmla="*/ 569119 w 569420"/>
                    <a:gd name="connsiteY2" fmla="*/ 528638 h 5286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569420" h="528638">
                      <a:moveTo>
                        <a:pt x="569119" y="528638"/>
                      </a:moveTo>
                      <a:lnTo>
                        <a:pt x="0" y="0"/>
                      </a:lnTo>
                      <a:cubicBezTo>
                        <a:pt x="189706" y="176213"/>
                        <a:pt x="581819" y="516732"/>
                        <a:pt x="569119" y="528638"/>
                      </a:cubicBezTo>
                      <a:close/>
                    </a:path>
                  </a:pathLst>
                </a:custGeom>
                <a:grpFill/>
                <a:ln w="3175">
                  <a:gradFill flip="none" rotWithShape="1">
                    <a:gsLst>
                      <a:gs pos="13000">
                        <a:srgbClr val="FFFF00"/>
                      </a:gs>
                      <a:gs pos="100000">
                        <a:srgbClr val="FFC000"/>
                      </a:gs>
                    </a:gsLst>
                    <a:path path="circle">
                      <a:fillToRect l="100000" t="100000"/>
                    </a:path>
                    <a:tileRect r="-100000" b="-100000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lvl="0" algn="ctr"/>
                  <a:endParaRPr lang="ru-RU"/>
                </a:p>
              </p:txBody>
            </p:sp>
            <p:sp>
              <p:nvSpPr>
                <p:cNvPr id="47" name="Полилиния 46"/>
                <p:cNvSpPr/>
                <p:nvPr/>
              </p:nvSpPr>
              <p:spPr>
                <a:xfrm flipH="1">
                  <a:off x="2680537" y="2215487"/>
                  <a:ext cx="569420" cy="528638"/>
                </a:xfrm>
                <a:custGeom>
                  <a:avLst/>
                  <a:gdLst>
                    <a:gd name="connsiteX0" fmla="*/ 569119 w 569119"/>
                    <a:gd name="connsiteY0" fmla="*/ 528638 h 528638"/>
                    <a:gd name="connsiteX1" fmla="*/ 0 w 569119"/>
                    <a:gd name="connsiteY1" fmla="*/ 0 h 528638"/>
                    <a:gd name="connsiteX2" fmla="*/ 569119 w 569119"/>
                    <a:gd name="connsiteY2" fmla="*/ 528638 h 528638"/>
                    <a:gd name="connsiteX0" fmla="*/ 569119 w 569676"/>
                    <a:gd name="connsiteY0" fmla="*/ 528638 h 529043"/>
                    <a:gd name="connsiteX1" fmla="*/ 0 w 569676"/>
                    <a:gd name="connsiteY1" fmla="*/ 0 h 529043"/>
                    <a:gd name="connsiteX2" fmla="*/ 569119 w 569676"/>
                    <a:gd name="connsiteY2" fmla="*/ 528638 h 529043"/>
                    <a:gd name="connsiteX0" fmla="*/ 569119 w 569420"/>
                    <a:gd name="connsiteY0" fmla="*/ 528638 h 528638"/>
                    <a:gd name="connsiteX1" fmla="*/ 0 w 569420"/>
                    <a:gd name="connsiteY1" fmla="*/ 0 h 528638"/>
                    <a:gd name="connsiteX2" fmla="*/ 569119 w 569420"/>
                    <a:gd name="connsiteY2" fmla="*/ 528638 h 5286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569420" h="528638">
                      <a:moveTo>
                        <a:pt x="569119" y="528638"/>
                      </a:moveTo>
                      <a:lnTo>
                        <a:pt x="0" y="0"/>
                      </a:lnTo>
                      <a:cubicBezTo>
                        <a:pt x="189706" y="176213"/>
                        <a:pt x="581819" y="516732"/>
                        <a:pt x="569119" y="528638"/>
                      </a:cubicBezTo>
                      <a:close/>
                    </a:path>
                  </a:pathLst>
                </a:custGeom>
                <a:grpFill/>
                <a:ln w="3175">
                  <a:gradFill flip="none" rotWithShape="1">
                    <a:gsLst>
                      <a:gs pos="13000">
                        <a:srgbClr val="FFFF00"/>
                      </a:gs>
                      <a:gs pos="100000">
                        <a:srgbClr val="FFC000"/>
                      </a:gs>
                    </a:gsLst>
                    <a:path path="circle">
                      <a:fillToRect l="100000" t="100000"/>
                    </a:path>
                    <a:tileRect r="-100000" b="-100000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lvl="0" algn="ctr"/>
                  <a:endParaRPr lang="ru-RU"/>
                </a:p>
              </p:txBody>
            </p:sp>
            <p:sp>
              <p:nvSpPr>
                <p:cNvPr id="48" name="Полилиния 47"/>
                <p:cNvSpPr/>
                <p:nvPr/>
              </p:nvSpPr>
              <p:spPr>
                <a:xfrm rot="20280740">
                  <a:off x="1972322" y="2366934"/>
                  <a:ext cx="569420" cy="528638"/>
                </a:xfrm>
                <a:custGeom>
                  <a:avLst/>
                  <a:gdLst>
                    <a:gd name="connsiteX0" fmla="*/ 569119 w 569119"/>
                    <a:gd name="connsiteY0" fmla="*/ 528638 h 528638"/>
                    <a:gd name="connsiteX1" fmla="*/ 0 w 569119"/>
                    <a:gd name="connsiteY1" fmla="*/ 0 h 528638"/>
                    <a:gd name="connsiteX2" fmla="*/ 569119 w 569119"/>
                    <a:gd name="connsiteY2" fmla="*/ 528638 h 528638"/>
                    <a:gd name="connsiteX0" fmla="*/ 569119 w 569676"/>
                    <a:gd name="connsiteY0" fmla="*/ 528638 h 529043"/>
                    <a:gd name="connsiteX1" fmla="*/ 0 w 569676"/>
                    <a:gd name="connsiteY1" fmla="*/ 0 h 529043"/>
                    <a:gd name="connsiteX2" fmla="*/ 569119 w 569676"/>
                    <a:gd name="connsiteY2" fmla="*/ 528638 h 529043"/>
                    <a:gd name="connsiteX0" fmla="*/ 569119 w 569420"/>
                    <a:gd name="connsiteY0" fmla="*/ 528638 h 528638"/>
                    <a:gd name="connsiteX1" fmla="*/ 0 w 569420"/>
                    <a:gd name="connsiteY1" fmla="*/ 0 h 528638"/>
                    <a:gd name="connsiteX2" fmla="*/ 569119 w 569420"/>
                    <a:gd name="connsiteY2" fmla="*/ 528638 h 5286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569420" h="528638">
                      <a:moveTo>
                        <a:pt x="569119" y="528638"/>
                      </a:moveTo>
                      <a:lnTo>
                        <a:pt x="0" y="0"/>
                      </a:lnTo>
                      <a:cubicBezTo>
                        <a:pt x="189706" y="176213"/>
                        <a:pt x="581819" y="516732"/>
                        <a:pt x="569119" y="528638"/>
                      </a:cubicBezTo>
                      <a:close/>
                    </a:path>
                  </a:pathLst>
                </a:custGeom>
                <a:grpFill/>
                <a:ln w="3175">
                  <a:gradFill flip="none" rotWithShape="1">
                    <a:gsLst>
                      <a:gs pos="13000">
                        <a:srgbClr val="FFFF00"/>
                      </a:gs>
                      <a:gs pos="100000">
                        <a:srgbClr val="FFC000"/>
                      </a:gs>
                    </a:gsLst>
                    <a:path path="circle">
                      <a:fillToRect l="100000" t="100000"/>
                    </a:path>
                    <a:tileRect r="-100000" b="-100000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lvl="0" algn="ctr"/>
                  <a:endParaRPr lang="ru-RU"/>
                </a:p>
              </p:txBody>
            </p:sp>
            <p:sp>
              <p:nvSpPr>
                <p:cNvPr id="49" name="Полилиния 48"/>
                <p:cNvSpPr/>
                <p:nvPr/>
              </p:nvSpPr>
              <p:spPr>
                <a:xfrm rot="1319260" flipH="1">
                  <a:off x="2729441" y="2376458"/>
                  <a:ext cx="569420" cy="528638"/>
                </a:xfrm>
                <a:custGeom>
                  <a:avLst/>
                  <a:gdLst>
                    <a:gd name="connsiteX0" fmla="*/ 569119 w 569119"/>
                    <a:gd name="connsiteY0" fmla="*/ 528638 h 528638"/>
                    <a:gd name="connsiteX1" fmla="*/ 0 w 569119"/>
                    <a:gd name="connsiteY1" fmla="*/ 0 h 528638"/>
                    <a:gd name="connsiteX2" fmla="*/ 569119 w 569119"/>
                    <a:gd name="connsiteY2" fmla="*/ 528638 h 528638"/>
                    <a:gd name="connsiteX0" fmla="*/ 569119 w 569676"/>
                    <a:gd name="connsiteY0" fmla="*/ 528638 h 529043"/>
                    <a:gd name="connsiteX1" fmla="*/ 0 w 569676"/>
                    <a:gd name="connsiteY1" fmla="*/ 0 h 529043"/>
                    <a:gd name="connsiteX2" fmla="*/ 569119 w 569676"/>
                    <a:gd name="connsiteY2" fmla="*/ 528638 h 529043"/>
                    <a:gd name="connsiteX0" fmla="*/ 569119 w 569420"/>
                    <a:gd name="connsiteY0" fmla="*/ 528638 h 528638"/>
                    <a:gd name="connsiteX1" fmla="*/ 0 w 569420"/>
                    <a:gd name="connsiteY1" fmla="*/ 0 h 528638"/>
                    <a:gd name="connsiteX2" fmla="*/ 569119 w 569420"/>
                    <a:gd name="connsiteY2" fmla="*/ 528638 h 5286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569420" h="528638">
                      <a:moveTo>
                        <a:pt x="569119" y="528638"/>
                      </a:moveTo>
                      <a:lnTo>
                        <a:pt x="0" y="0"/>
                      </a:lnTo>
                      <a:cubicBezTo>
                        <a:pt x="189706" y="176213"/>
                        <a:pt x="581819" y="516732"/>
                        <a:pt x="569119" y="528638"/>
                      </a:cubicBezTo>
                      <a:close/>
                    </a:path>
                  </a:pathLst>
                </a:custGeom>
                <a:grpFill/>
                <a:ln w="3175">
                  <a:gradFill flip="none" rotWithShape="1">
                    <a:gsLst>
                      <a:gs pos="13000">
                        <a:srgbClr val="FFFF00"/>
                      </a:gs>
                      <a:gs pos="100000">
                        <a:srgbClr val="FFC000"/>
                      </a:gs>
                    </a:gsLst>
                    <a:path path="circle">
                      <a:fillToRect l="100000" t="100000"/>
                    </a:path>
                    <a:tileRect r="-100000" b="-100000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lvl="0" algn="ctr"/>
                  <a:endParaRPr lang="ru-RU" dirty="0"/>
                </a:p>
              </p:txBody>
            </p:sp>
            <p:sp>
              <p:nvSpPr>
                <p:cNvPr id="50" name="Овал 49"/>
                <p:cNvSpPr/>
                <p:nvPr/>
              </p:nvSpPr>
              <p:spPr>
                <a:xfrm>
                  <a:off x="1708177" y="2375350"/>
                  <a:ext cx="172871" cy="172871"/>
                </a:xfrm>
                <a:prstGeom prst="ellipse">
                  <a:avLst/>
                </a:prstGeom>
                <a:grpFill/>
                <a:ln w="3175">
                  <a:gradFill flip="none" rotWithShape="1">
                    <a:gsLst>
                      <a:gs pos="13000">
                        <a:srgbClr val="FFFF00"/>
                      </a:gs>
                      <a:gs pos="100000">
                        <a:srgbClr val="FFC000"/>
                      </a:gs>
                    </a:gsLst>
                    <a:path path="circle">
                      <a:fillToRect l="100000" t="100000"/>
                    </a:path>
                    <a:tileRect r="-100000" b="-100000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lvl="0" algn="ctr"/>
                  <a:endParaRPr lang="ru-RU"/>
                </a:p>
              </p:txBody>
            </p:sp>
            <p:sp>
              <p:nvSpPr>
                <p:cNvPr id="51" name="Овал 50"/>
                <p:cNvSpPr/>
                <p:nvPr/>
              </p:nvSpPr>
              <p:spPr>
                <a:xfrm>
                  <a:off x="1883391" y="2096117"/>
                  <a:ext cx="172871" cy="172871"/>
                </a:xfrm>
                <a:prstGeom prst="ellipse">
                  <a:avLst/>
                </a:prstGeom>
                <a:grpFill/>
                <a:ln w="3175">
                  <a:gradFill flip="none" rotWithShape="1">
                    <a:gsLst>
                      <a:gs pos="13000">
                        <a:srgbClr val="FFFF00"/>
                      </a:gs>
                      <a:gs pos="100000">
                        <a:srgbClr val="FFC000"/>
                      </a:gs>
                    </a:gsLst>
                    <a:path path="circle">
                      <a:fillToRect l="100000" t="100000"/>
                    </a:path>
                    <a:tileRect r="-100000" b="-100000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lvl="0" algn="ctr"/>
                  <a:endParaRPr lang="ru-RU"/>
                </a:p>
              </p:txBody>
            </p:sp>
            <p:sp>
              <p:nvSpPr>
                <p:cNvPr id="52" name="Овал 51"/>
                <p:cNvSpPr/>
                <p:nvPr/>
              </p:nvSpPr>
              <p:spPr>
                <a:xfrm>
                  <a:off x="2149522" y="1884577"/>
                  <a:ext cx="172871" cy="172871"/>
                </a:xfrm>
                <a:prstGeom prst="ellipse">
                  <a:avLst/>
                </a:prstGeom>
                <a:grpFill/>
                <a:ln w="3175">
                  <a:gradFill flip="none" rotWithShape="1">
                    <a:gsLst>
                      <a:gs pos="13000">
                        <a:srgbClr val="FFFF00"/>
                      </a:gs>
                      <a:gs pos="100000">
                        <a:srgbClr val="FFC000"/>
                      </a:gs>
                    </a:gsLst>
                    <a:path path="circle">
                      <a:fillToRect l="100000" t="100000"/>
                    </a:path>
                    <a:tileRect r="-100000" b="-100000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lvl="0" algn="ctr"/>
                  <a:endParaRPr lang="ru-RU"/>
                </a:p>
              </p:txBody>
            </p:sp>
            <p:sp>
              <p:nvSpPr>
                <p:cNvPr id="53" name="Овал 52"/>
                <p:cNvSpPr/>
                <p:nvPr/>
              </p:nvSpPr>
              <p:spPr>
                <a:xfrm>
                  <a:off x="2533934" y="1798141"/>
                  <a:ext cx="172871" cy="172871"/>
                </a:xfrm>
                <a:prstGeom prst="ellipse">
                  <a:avLst/>
                </a:prstGeom>
                <a:grpFill/>
                <a:ln w="3175">
                  <a:gradFill flip="none" rotWithShape="1">
                    <a:gsLst>
                      <a:gs pos="13000">
                        <a:srgbClr val="FFFF00"/>
                      </a:gs>
                      <a:gs pos="100000">
                        <a:srgbClr val="FFC000"/>
                      </a:gs>
                    </a:gsLst>
                    <a:path path="circle">
                      <a:fillToRect l="100000" t="100000"/>
                    </a:path>
                    <a:tileRect r="-100000" b="-100000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lvl="0" algn="ctr"/>
                  <a:endParaRPr lang="ru-RU"/>
                </a:p>
              </p:txBody>
            </p:sp>
            <p:sp>
              <p:nvSpPr>
                <p:cNvPr id="54" name="Овал 53"/>
                <p:cNvSpPr/>
                <p:nvPr/>
              </p:nvSpPr>
              <p:spPr>
                <a:xfrm>
                  <a:off x="2935035" y="1884577"/>
                  <a:ext cx="172871" cy="172871"/>
                </a:xfrm>
                <a:prstGeom prst="ellipse">
                  <a:avLst/>
                </a:prstGeom>
                <a:grpFill/>
                <a:ln w="3175">
                  <a:gradFill flip="none" rotWithShape="1">
                    <a:gsLst>
                      <a:gs pos="13000">
                        <a:srgbClr val="FFFF00"/>
                      </a:gs>
                      <a:gs pos="100000">
                        <a:srgbClr val="FFC000"/>
                      </a:gs>
                    </a:gsLst>
                    <a:path path="circle">
                      <a:fillToRect l="100000" t="100000"/>
                    </a:path>
                    <a:tileRect r="-100000" b="-100000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lvl="0" algn="ctr"/>
                  <a:endParaRPr lang="ru-RU"/>
                </a:p>
              </p:txBody>
            </p:sp>
            <p:sp>
              <p:nvSpPr>
                <p:cNvPr id="55" name="Овал 54"/>
                <p:cNvSpPr/>
                <p:nvPr/>
              </p:nvSpPr>
              <p:spPr>
                <a:xfrm>
                  <a:off x="3210265" y="2096117"/>
                  <a:ext cx="172871" cy="172871"/>
                </a:xfrm>
                <a:prstGeom prst="ellipse">
                  <a:avLst/>
                </a:prstGeom>
                <a:grpFill/>
                <a:ln w="3175">
                  <a:gradFill flip="none" rotWithShape="1">
                    <a:gsLst>
                      <a:gs pos="13000">
                        <a:srgbClr val="FFFF00"/>
                      </a:gs>
                      <a:gs pos="100000">
                        <a:srgbClr val="FFC000"/>
                      </a:gs>
                    </a:gsLst>
                    <a:path path="circle">
                      <a:fillToRect l="100000" t="100000"/>
                    </a:path>
                    <a:tileRect r="-100000" b="-100000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lvl="0" algn="ctr"/>
                  <a:endParaRPr lang="ru-RU"/>
                </a:p>
              </p:txBody>
            </p:sp>
            <p:sp>
              <p:nvSpPr>
                <p:cNvPr id="56" name="Овал 55"/>
                <p:cNvSpPr/>
                <p:nvPr/>
              </p:nvSpPr>
              <p:spPr>
                <a:xfrm>
                  <a:off x="3388131" y="2375350"/>
                  <a:ext cx="172871" cy="172871"/>
                </a:xfrm>
                <a:prstGeom prst="ellipse">
                  <a:avLst/>
                </a:prstGeom>
                <a:grpFill/>
                <a:ln w="3175">
                  <a:gradFill flip="none" rotWithShape="1">
                    <a:gsLst>
                      <a:gs pos="13000">
                        <a:srgbClr val="FFFF00"/>
                      </a:gs>
                      <a:gs pos="100000">
                        <a:srgbClr val="FFC000"/>
                      </a:gs>
                    </a:gsLst>
                    <a:path path="circle">
                      <a:fillToRect l="100000" t="100000"/>
                    </a:path>
                    <a:tileRect r="-100000" b="-100000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lvl="0" algn="ctr"/>
                  <a:endParaRPr lang="ru-RU"/>
                </a:p>
              </p:txBody>
            </p:sp>
            <p:sp>
              <p:nvSpPr>
                <p:cNvPr id="57" name="Полилиния 56"/>
                <p:cNvSpPr/>
                <p:nvPr/>
              </p:nvSpPr>
              <p:spPr>
                <a:xfrm>
                  <a:off x="2564990" y="2687391"/>
                  <a:ext cx="151184" cy="93909"/>
                </a:xfrm>
                <a:custGeom>
                  <a:avLst/>
                  <a:gdLst>
                    <a:gd name="connsiteX0" fmla="*/ 75214 w 151184"/>
                    <a:gd name="connsiteY0" fmla="*/ 0 h 93909"/>
                    <a:gd name="connsiteX1" fmla="*/ 147621 w 151184"/>
                    <a:gd name="connsiteY1" fmla="*/ 47994 h 93909"/>
                    <a:gd name="connsiteX2" fmla="*/ 151184 w 151184"/>
                    <a:gd name="connsiteY2" fmla="*/ 65646 h 93909"/>
                    <a:gd name="connsiteX3" fmla="*/ 75816 w 151184"/>
                    <a:gd name="connsiteY3" fmla="*/ 93909 h 93909"/>
                    <a:gd name="connsiteX4" fmla="*/ 0 w 151184"/>
                    <a:gd name="connsiteY4" fmla="*/ 61898 h 93909"/>
                    <a:gd name="connsiteX5" fmla="*/ 2807 w 151184"/>
                    <a:gd name="connsiteY5" fmla="*/ 47994 h 93909"/>
                    <a:gd name="connsiteX6" fmla="*/ 75214 w 151184"/>
                    <a:gd name="connsiteY6" fmla="*/ 0 h 939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51184" h="93909">
                      <a:moveTo>
                        <a:pt x="75214" y="0"/>
                      </a:moveTo>
                      <a:cubicBezTo>
                        <a:pt x="107764" y="0"/>
                        <a:pt x="135691" y="19790"/>
                        <a:pt x="147621" y="47994"/>
                      </a:cubicBezTo>
                      <a:lnTo>
                        <a:pt x="151184" y="65646"/>
                      </a:lnTo>
                      <a:lnTo>
                        <a:pt x="75816" y="93909"/>
                      </a:lnTo>
                      <a:lnTo>
                        <a:pt x="0" y="61898"/>
                      </a:lnTo>
                      <a:lnTo>
                        <a:pt x="2807" y="47994"/>
                      </a:lnTo>
                      <a:cubicBezTo>
                        <a:pt x="14737" y="19790"/>
                        <a:pt x="42664" y="0"/>
                        <a:pt x="75214" y="0"/>
                      </a:cubicBezTo>
                      <a:close/>
                    </a:path>
                  </a:pathLst>
                </a:custGeom>
                <a:grpFill/>
                <a:ln w="3175">
                  <a:gradFill flip="none" rotWithShape="1">
                    <a:gsLst>
                      <a:gs pos="13000">
                        <a:srgbClr val="FFFF00"/>
                      </a:gs>
                      <a:gs pos="100000">
                        <a:srgbClr val="FFC000"/>
                      </a:gs>
                    </a:gsLst>
                    <a:path path="circle">
                      <a:fillToRect l="100000" t="100000"/>
                    </a:path>
                    <a:tileRect r="-100000" b="-100000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lvl="0" algn="ctr"/>
                  <a:endParaRPr lang="ru-RU"/>
                </a:p>
              </p:txBody>
            </p:sp>
          </p:grpSp>
        </p:grpSp>
      </p:grpSp>
      <p:sp>
        <p:nvSpPr>
          <p:cNvPr id="32" name="Прямоугольник 31"/>
          <p:cNvSpPr/>
          <p:nvPr userDrawn="1"/>
        </p:nvSpPr>
        <p:spPr>
          <a:xfrm>
            <a:off x="523442" y="596037"/>
            <a:ext cx="5925602" cy="1979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85000"/>
              </a:lnSpc>
            </a:pPr>
            <a:r>
              <a:rPr lang="ru-RU" sz="800" spc="50" baseline="0" dirty="0" smtClean="0">
                <a:solidFill>
                  <a:schemeClr val="bg1"/>
                </a:solidFill>
                <a:latin typeface="+mn-lt"/>
              </a:rPr>
              <a:t>СОЦИАЛЬНО-ЭКОНОМИЧЕСКОЕ РАЗВИТИЕ РЕСПУБЛИКИ БАШКОРТОСТАН </a:t>
            </a:r>
          </a:p>
        </p:txBody>
      </p:sp>
    </p:spTree>
    <p:extLst>
      <p:ext uri="{BB962C8B-B14F-4D97-AF65-F5344CB8AC3E}">
        <p14:creationId xmlns:p14="http://schemas.microsoft.com/office/powerpoint/2010/main" val="127149856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Строительств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Picture 2" descr="Картинки по запросу &quot;кузнецовский затон уфа&quot;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633"/>
          <a:stretch/>
        </p:blipFill>
        <p:spPr bwMode="auto">
          <a:xfrm flipH="1">
            <a:off x="-15877" y="0"/>
            <a:ext cx="9075903" cy="68579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 userDrawn="1"/>
        </p:nvSpPr>
        <p:spPr>
          <a:xfrm flipH="1">
            <a:off x="0" y="-6824"/>
            <a:ext cx="12215800" cy="6864824"/>
          </a:xfrm>
          <a:prstGeom prst="rect">
            <a:avLst/>
          </a:prstGeom>
          <a:gradFill flip="none" rotWithShape="1">
            <a:gsLst>
              <a:gs pos="0">
                <a:srgbClr val="014A84"/>
              </a:gs>
              <a:gs pos="33000">
                <a:srgbClr val="014A84"/>
              </a:gs>
              <a:gs pos="79000">
                <a:srgbClr val="05015B">
                  <a:alpha val="76000"/>
                </a:srgbClr>
              </a:gs>
            </a:gsLst>
            <a:lin ang="0" scaled="1"/>
            <a:tileRect/>
          </a:gra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b="0" i="0" u="none" strike="noStrike" cap="none" spc="0" normalizeH="0" baseline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34" name="Номер слайда 1023"/>
          <p:cNvSpPr txBox="1">
            <a:spLocks/>
          </p:cNvSpPr>
          <p:nvPr userDrawn="1"/>
        </p:nvSpPr>
        <p:spPr>
          <a:xfrm>
            <a:off x="11739003" y="358008"/>
            <a:ext cx="36864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94082A24-78B8-4218-8147-DE1803BD71B0}" type="slidenum">
              <a:rPr lang="ru-RU" sz="1200" b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algn="ctr"/>
              <a:t>‹#›</a:t>
            </a:fld>
            <a:endParaRPr lang="ru-RU" sz="1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5" name="Полилиния 34"/>
          <p:cNvSpPr/>
          <p:nvPr userDrawn="1"/>
        </p:nvSpPr>
        <p:spPr>
          <a:xfrm flipV="1">
            <a:off x="511011" y="328337"/>
            <a:ext cx="11236734" cy="210834"/>
          </a:xfrm>
          <a:custGeom>
            <a:avLst/>
            <a:gdLst>
              <a:gd name="connsiteX0" fmla="*/ 0 w 529390"/>
              <a:gd name="connsiteY0" fmla="*/ 0 h 0"/>
              <a:gd name="connsiteX1" fmla="*/ 529390 w 529390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529390">
                <a:moveTo>
                  <a:pt x="0" y="0"/>
                </a:moveTo>
                <a:lnTo>
                  <a:pt x="529390" y="0"/>
                </a:lnTo>
              </a:path>
            </a:pathLst>
          </a:custGeom>
          <a:noFill/>
          <a:ln w="57150">
            <a:gradFill flip="none" rotWithShape="1">
              <a:gsLst>
                <a:gs pos="0">
                  <a:srgbClr val="00B0F0"/>
                </a:gs>
                <a:gs pos="5000">
                  <a:schemeClr val="bg1"/>
                </a:gs>
                <a:gs pos="100000">
                  <a:schemeClr val="bg1"/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Полилиния 35"/>
          <p:cNvSpPr/>
          <p:nvPr userDrawn="1"/>
        </p:nvSpPr>
        <p:spPr>
          <a:xfrm flipV="1">
            <a:off x="12072938" y="395083"/>
            <a:ext cx="145112" cy="144088"/>
          </a:xfrm>
          <a:custGeom>
            <a:avLst/>
            <a:gdLst>
              <a:gd name="connsiteX0" fmla="*/ 0 w 529390"/>
              <a:gd name="connsiteY0" fmla="*/ 0 h 0"/>
              <a:gd name="connsiteX1" fmla="*/ 529390 w 529390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529390">
                <a:moveTo>
                  <a:pt x="0" y="0"/>
                </a:moveTo>
                <a:lnTo>
                  <a:pt x="529390" y="0"/>
                </a:lnTo>
              </a:path>
            </a:pathLst>
          </a:custGeom>
          <a:noFill/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38" name="Группа 37"/>
          <p:cNvGrpSpPr/>
          <p:nvPr userDrawn="1"/>
        </p:nvGrpSpPr>
        <p:grpSpPr>
          <a:xfrm>
            <a:off x="104017" y="26700"/>
            <a:ext cx="699648" cy="707375"/>
            <a:chOff x="233802" y="237846"/>
            <a:chExt cx="516638" cy="522344"/>
          </a:xfrm>
        </p:grpSpPr>
        <p:grpSp>
          <p:nvGrpSpPr>
            <p:cNvPr id="39" name="Группа 38"/>
            <p:cNvGrpSpPr/>
            <p:nvPr userDrawn="1"/>
          </p:nvGrpSpPr>
          <p:grpSpPr>
            <a:xfrm flipH="1">
              <a:off x="233802" y="323000"/>
              <a:ext cx="319952" cy="437190"/>
              <a:chOff x="6983135" y="-539614"/>
              <a:chExt cx="322358" cy="440479"/>
            </a:xfrm>
          </p:grpSpPr>
          <p:sp>
            <p:nvSpPr>
              <p:cNvPr id="58" name="Полилиния 57"/>
              <p:cNvSpPr/>
              <p:nvPr userDrawn="1"/>
            </p:nvSpPr>
            <p:spPr>
              <a:xfrm>
                <a:off x="7027782" y="-402834"/>
                <a:ext cx="264246" cy="297320"/>
              </a:xfrm>
              <a:custGeom>
                <a:avLst/>
                <a:gdLst>
                  <a:gd name="connsiteX0" fmla="*/ 0 w 302931"/>
                  <a:gd name="connsiteY0" fmla="*/ 241222 h 297320"/>
                  <a:gd name="connsiteX1" fmla="*/ 302931 w 302931"/>
                  <a:gd name="connsiteY1" fmla="*/ 0 h 297320"/>
                  <a:gd name="connsiteX2" fmla="*/ 50489 w 302931"/>
                  <a:gd name="connsiteY2" fmla="*/ 297320 h 297320"/>
                  <a:gd name="connsiteX3" fmla="*/ 0 w 302931"/>
                  <a:gd name="connsiteY3" fmla="*/ 241222 h 297320"/>
                  <a:gd name="connsiteX0" fmla="*/ 0 w 313312"/>
                  <a:gd name="connsiteY0" fmla="*/ 241222 h 297320"/>
                  <a:gd name="connsiteX1" fmla="*/ 302931 w 313312"/>
                  <a:gd name="connsiteY1" fmla="*/ 0 h 297320"/>
                  <a:gd name="connsiteX2" fmla="*/ 50489 w 313312"/>
                  <a:gd name="connsiteY2" fmla="*/ 297320 h 297320"/>
                  <a:gd name="connsiteX3" fmla="*/ 0 w 313312"/>
                  <a:gd name="connsiteY3" fmla="*/ 241222 h 297320"/>
                  <a:gd name="connsiteX0" fmla="*/ 0 w 311482"/>
                  <a:gd name="connsiteY0" fmla="*/ 241222 h 297320"/>
                  <a:gd name="connsiteX1" fmla="*/ 302931 w 311482"/>
                  <a:gd name="connsiteY1" fmla="*/ 0 h 297320"/>
                  <a:gd name="connsiteX2" fmla="*/ 50489 w 311482"/>
                  <a:gd name="connsiteY2" fmla="*/ 297320 h 297320"/>
                  <a:gd name="connsiteX3" fmla="*/ 0 w 311482"/>
                  <a:gd name="connsiteY3" fmla="*/ 241222 h 297320"/>
                  <a:gd name="connsiteX0" fmla="*/ 0 w 311482"/>
                  <a:gd name="connsiteY0" fmla="*/ 241222 h 297320"/>
                  <a:gd name="connsiteX1" fmla="*/ 302931 w 311482"/>
                  <a:gd name="connsiteY1" fmla="*/ 0 h 297320"/>
                  <a:gd name="connsiteX2" fmla="*/ 50489 w 311482"/>
                  <a:gd name="connsiteY2" fmla="*/ 297320 h 297320"/>
                  <a:gd name="connsiteX3" fmla="*/ 0 w 311482"/>
                  <a:gd name="connsiteY3" fmla="*/ 241222 h 297320"/>
                  <a:gd name="connsiteX0" fmla="*/ 0 w 311482"/>
                  <a:gd name="connsiteY0" fmla="*/ 241222 h 297320"/>
                  <a:gd name="connsiteX1" fmla="*/ 302931 w 311482"/>
                  <a:gd name="connsiteY1" fmla="*/ 0 h 297320"/>
                  <a:gd name="connsiteX2" fmla="*/ 50489 w 311482"/>
                  <a:gd name="connsiteY2" fmla="*/ 297320 h 297320"/>
                  <a:gd name="connsiteX3" fmla="*/ 0 w 311482"/>
                  <a:gd name="connsiteY3" fmla="*/ 241222 h 297320"/>
                  <a:gd name="connsiteX0" fmla="*/ 0 w 260993"/>
                  <a:gd name="connsiteY0" fmla="*/ 297320 h 297320"/>
                  <a:gd name="connsiteX1" fmla="*/ 252442 w 260993"/>
                  <a:gd name="connsiteY1" fmla="*/ 0 h 297320"/>
                  <a:gd name="connsiteX2" fmla="*/ 0 w 260993"/>
                  <a:gd name="connsiteY2" fmla="*/ 297320 h 297320"/>
                  <a:gd name="connsiteX0" fmla="*/ 4476 w 265469"/>
                  <a:gd name="connsiteY0" fmla="*/ 297320 h 297320"/>
                  <a:gd name="connsiteX1" fmla="*/ 256918 w 265469"/>
                  <a:gd name="connsiteY1" fmla="*/ 0 h 297320"/>
                  <a:gd name="connsiteX2" fmla="*/ 4476 w 265469"/>
                  <a:gd name="connsiteY2" fmla="*/ 297320 h 297320"/>
                  <a:gd name="connsiteX0" fmla="*/ 4476 w 264246"/>
                  <a:gd name="connsiteY0" fmla="*/ 297320 h 297320"/>
                  <a:gd name="connsiteX1" fmla="*/ 256918 w 264246"/>
                  <a:gd name="connsiteY1" fmla="*/ 0 h 297320"/>
                  <a:gd name="connsiteX2" fmla="*/ 4476 w 264246"/>
                  <a:gd name="connsiteY2" fmla="*/ 297320 h 2973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64246" h="297320">
                    <a:moveTo>
                      <a:pt x="4476" y="297320"/>
                    </a:moveTo>
                    <a:cubicBezTo>
                      <a:pt x="-32820" y="157732"/>
                      <a:pt x="172771" y="99107"/>
                      <a:pt x="256918" y="0"/>
                    </a:cubicBezTo>
                    <a:cubicBezTo>
                      <a:pt x="318626" y="216913"/>
                      <a:pt x="-30683" y="148829"/>
                      <a:pt x="4476" y="297320"/>
                    </a:cubicBezTo>
                    <a:close/>
                  </a:path>
                </a:pathLst>
              </a:custGeom>
              <a:solidFill>
                <a:srgbClr val="0E9A2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59" name="Полилиния 58"/>
              <p:cNvSpPr/>
              <p:nvPr userDrawn="1"/>
            </p:nvSpPr>
            <p:spPr>
              <a:xfrm>
                <a:off x="7010825" y="-455976"/>
                <a:ext cx="278954" cy="356841"/>
              </a:xfrm>
              <a:custGeom>
                <a:avLst/>
                <a:gdLst>
                  <a:gd name="connsiteX0" fmla="*/ 0 w 302931"/>
                  <a:gd name="connsiteY0" fmla="*/ 241222 h 297320"/>
                  <a:gd name="connsiteX1" fmla="*/ 302931 w 302931"/>
                  <a:gd name="connsiteY1" fmla="*/ 0 h 297320"/>
                  <a:gd name="connsiteX2" fmla="*/ 50489 w 302931"/>
                  <a:gd name="connsiteY2" fmla="*/ 297320 h 297320"/>
                  <a:gd name="connsiteX3" fmla="*/ 0 w 302931"/>
                  <a:gd name="connsiteY3" fmla="*/ 241222 h 297320"/>
                  <a:gd name="connsiteX0" fmla="*/ 0 w 313312"/>
                  <a:gd name="connsiteY0" fmla="*/ 241222 h 297320"/>
                  <a:gd name="connsiteX1" fmla="*/ 302931 w 313312"/>
                  <a:gd name="connsiteY1" fmla="*/ 0 h 297320"/>
                  <a:gd name="connsiteX2" fmla="*/ 50489 w 313312"/>
                  <a:gd name="connsiteY2" fmla="*/ 297320 h 297320"/>
                  <a:gd name="connsiteX3" fmla="*/ 0 w 313312"/>
                  <a:gd name="connsiteY3" fmla="*/ 241222 h 297320"/>
                  <a:gd name="connsiteX0" fmla="*/ 0 w 311482"/>
                  <a:gd name="connsiteY0" fmla="*/ 241222 h 297320"/>
                  <a:gd name="connsiteX1" fmla="*/ 302931 w 311482"/>
                  <a:gd name="connsiteY1" fmla="*/ 0 h 297320"/>
                  <a:gd name="connsiteX2" fmla="*/ 50489 w 311482"/>
                  <a:gd name="connsiteY2" fmla="*/ 297320 h 297320"/>
                  <a:gd name="connsiteX3" fmla="*/ 0 w 311482"/>
                  <a:gd name="connsiteY3" fmla="*/ 241222 h 297320"/>
                  <a:gd name="connsiteX0" fmla="*/ 0 w 311482"/>
                  <a:gd name="connsiteY0" fmla="*/ 241222 h 297320"/>
                  <a:gd name="connsiteX1" fmla="*/ 302931 w 311482"/>
                  <a:gd name="connsiteY1" fmla="*/ 0 h 297320"/>
                  <a:gd name="connsiteX2" fmla="*/ 50489 w 311482"/>
                  <a:gd name="connsiteY2" fmla="*/ 297320 h 297320"/>
                  <a:gd name="connsiteX3" fmla="*/ 0 w 311482"/>
                  <a:gd name="connsiteY3" fmla="*/ 241222 h 297320"/>
                  <a:gd name="connsiteX0" fmla="*/ 0 w 311482"/>
                  <a:gd name="connsiteY0" fmla="*/ 241222 h 297320"/>
                  <a:gd name="connsiteX1" fmla="*/ 302931 w 311482"/>
                  <a:gd name="connsiteY1" fmla="*/ 0 h 297320"/>
                  <a:gd name="connsiteX2" fmla="*/ 50489 w 311482"/>
                  <a:gd name="connsiteY2" fmla="*/ 297320 h 297320"/>
                  <a:gd name="connsiteX3" fmla="*/ 0 w 311482"/>
                  <a:gd name="connsiteY3" fmla="*/ 241222 h 297320"/>
                  <a:gd name="connsiteX0" fmla="*/ 0 w 330834"/>
                  <a:gd name="connsiteY0" fmla="*/ 241222 h 297320"/>
                  <a:gd name="connsiteX1" fmla="*/ 302931 w 330834"/>
                  <a:gd name="connsiteY1" fmla="*/ 0 h 297320"/>
                  <a:gd name="connsiteX2" fmla="*/ 50489 w 330834"/>
                  <a:gd name="connsiteY2" fmla="*/ 297320 h 297320"/>
                  <a:gd name="connsiteX3" fmla="*/ 0 w 330834"/>
                  <a:gd name="connsiteY3" fmla="*/ 241222 h 297320"/>
                  <a:gd name="connsiteX0" fmla="*/ 0 w 331852"/>
                  <a:gd name="connsiteY0" fmla="*/ 241222 h 297320"/>
                  <a:gd name="connsiteX1" fmla="*/ 302931 w 331852"/>
                  <a:gd name="connsiteY1" fmla="*/ 0 h 297320"/>
                  <a:gd name="connsiteX2" fmla="*/ 50489 w 331852"/>
                  <a:gd name="connsiteY2" fmla="*/ 297320 h 297320"/>
                  <a:gd name="connsiteX3" fmla="*/ 0 w 331852"/>
                  <a:gd name="connsiteY3" fmla="*/ 241222 h 297320"/>
                  <a:gd name="connsiteX0" fmla="*/ 0 w 331126"/>
                  <a:gd name="connsiteY0" fmla="*/ 241222 h 347808"/>
                  <a:gd name="connsiteX1" fmla="*/ 302931 w 331126"/>
                  <a:gd name="connsiteY1" fmla="*/ 0 h 347808"/>
                  <a:gd name="connsiteX2" fmla="*/ 39269 w 331126"/>
                  <a:gd name="connsiteY2" fmla="*/ 347808 h 347808"/>
                  <a:gd name="connsiteX3" fmla="*/ 0 w 331126"/>
                  <a:gd name="connsiteY3" fmla="*/ 241222 h 347808"/>
                  <a:gd name="connsiteX0" fmla="*/ 0 w 333397"/>
                  <a:gd name="connsiteY0" fmla="*/ 241222 h 366858"/>
                  <a:gd name="connsiteX1" fmla="*/ 302931 w 333397"/>
                  <a:gd name="connsiteY1" fmla="*/ 0 h 366858"/>
                  <a:gd name="connsiteX2" fmla="*/ 72606 w 333397"/>
                  <a:gd name="connsiteY2" fmla="*/ 366858 h 366858"/>
                  <a:gd name="connsiteX3" fmla="*/ 0 w 333397"/>
                  <a:gd name="connsiteY3" fmla="*/ 241222 h 366858"/>
                  <a:gd name="connsiteX0" fmla="*/ 0 w 330139"/>
                  <a:gd name="connsiteY0" fmla="*/ 241222 h 366858"/>
                  <a:gd name="connsiteX1" fmla="*/ 302931 w 330139"/>
                  <a:gd name="connsiteY1" fmla="*/ 0 h 366858"/>
                  <a:gd name="connsiteX2" fmla="*/ 72606 w 330139"/>
                  <a:gd name="connsiteY2" fmla="*/ 366858 h 366858"/>
                  <a:gd name="connsiteX3" fmla="*/ 0 w 330139"/>
                  <a:gd name="connsiteY3" fmla="*/ 241222 h 366858"/>
                  <a:gd name="connsiteX0" fmla="*/ 340 w 257873"/>
                  <a:gd name="connsiteY0" fmla="*/ 366858 h 366858"/>
                  <a:gd name="connsiteX1" fmla="*/ 230665 w 257873"/>
                  <a:gd name="connsiteY1" fmla="*/ 0 h 366858"/>
                  <a:gd name="connsiteX2" fmla="*/ 340 w 257873"/>
                  <a:gd name="connsiteY2" fmla="*/ 366858 h 366858"/>
                  <a:gd name="connsiteX0" fmla="*/ 10868 w 268401"/>
                  <a:gd name="connsiteY0" fmla="*/ 366858 h 366858"/>
                  <a:gd name="connsiteX1" fmla="*/ 241193 w 268401"/>
                  <a:gd name="connsiteY1" fmla="*/ 0 h 366858"/>
                  <a:gd name="connsiteX2" fmla="*/ 10868 w 268401"/>
                  <a:gd name="connsiteY2" fmla="*/ 366858 h 366858"/>
                  <a:gd name="connsiteX0" fmla="*/ 29626 w 287159"/>
                  <a:gd name="connsiteY0" fmla="*/ 366858 h 366858"/>
                  <a:gd name="connsiteX1" fmla="*/ 259951 w 287159"/>
                  <a:gd name="connsiteY1" fmla="*/ 0 h 366858"/>
                  <a:gd name="connsiteX2" fmla="*/ 29626 w 287159"/>
                  <a:gd name="connsiteY2" fmla="*/ 366858 h 366858"/>
                  <a:gd name="connsiteX0" fmla="*/ 14555 w 272088"/>
                  <a:gd name="connsiteY0" fmla="*/ 366858 h 366858"/>
                  <a:gd name="connsiteX1" fmla="*/ 244880 w 272088"/>
                  <a:gd name="connsiteY1" fmla="*/ 0 h 366858"/>
                  <a:gd name="connsiteX2" fmla="*/ 14555 w 272088"/>
                  <a:gd name="connsiteY2" fmla="*/ 366858 h 366858"/>
                  <a:gd name="connsiteX0" fmla="*/ 11614 w 269147"/>
                  <a:gd name="connsiteY0" fmla="*/ 366858 h 366858"/>
                  <a:gd name="connsiteX1" fmla="*/ 241939 w 269147"/>
                  <a:gd name="connsiteY1" fmla="*/ 0 h 366858"/>
                  <a:gd name="connsiteX2" fmla="*/ 11614 w 269147"/>
                  <a:gd name="connsiteY2" fmla="*/ 366858 h 366858"/>
                  <a:gd name="connsiteX0" fmla="*/ 10990 w 287420"/>
                  <a:gd name="connsiteY0" fmla="*/ 356841 h 356841"/>
                  <a:gd name="connsiteX1" fmla="*/ 261349 w 287420"/>
                  <a:gd name="connsiteY1" fmla="*/ 0 h 356841"/>
                  <a:gd name="connsiteX2" fmla="*/ 10990 w 287420"/>
                  <a:gd name="connsiteY2" fmla="*/ 356841 h 356841"/>
                  <a:gd name="connsiteX0" fmla="*/ 13088 w 289518"/>
                  <a:gd name="connsiteY0" fmla="*/ 356841 h 356841"/>
                  <a:gd name="connsiteX1" fmla="*/ 263447 w 289518"/>
                  <a:gd name="connsiteY1" fmla="*/ 0 h 356841"/>
                  <a:gd name="connsiteX2" fmla="*/ 13088 w 289518"/>
                  <a:gd name="connsiteY2" fmla="*/ 356841 h 356841"/>
                  <a:gd name="connsiteX0" fmla="*/ 13088 w 270123"/>
                  <a:gd name="connsiteY0" fmla="*/ 356841 h 356841"/>
                  <a:gd name="connsiteX1" fmla="*/ 263447 w 270123"/>
                  <a:gd name="connsiteY1" fmla="*/ 0 h 356841"/>
                  <a:gd name="connsiteX2" fmla="*/ 13088 w 270123"/>
                  <a:gd name="connsiteY2" fmla="*/ 356841 h 356841"/>
                  <a:gd name="connsiteX0" fmla="*/ 13088 w 272865"/>
                  <a:gd name="connsiteY0" fmla="*/ 356841 h 356841"/>
                  <a:gd name="connsiteX1" fmla="*/ 263447 w 272865"/>
                  <a:gd name="connsiteY1" fmla="*/ 0 h 356841"/>
                  <a:gd name="connsiteX2" fmla="*/ 13088 w 272865"/>
                  <a:gd name="connsiteY2" fmla="*/ 356841 h 356841"/>
                  <a:gd name="connsiteX0" fmla="*/ 13088 w 271938"/>
                  <a:gd name="connsiteY0" fmla="*/ 356841 h 356841"/>
                  <a:gd name="connsiteX1" fmla="*/ 263447 w 271938"/>
                  <a:gd name="connsiteY1" fmla="*/ 0 h 356841"/>
                  <a:gd name="connsiteX2" fmla="*/ 13088 w 271938"/>
                  <a:gd name="connsiteY2" fmla="*/ 356841 h 356841"/>
                  <a:gd name="connsiteX0" fmla="*/ 20104 w 278954"/>
                  <a:gd name="connsiteY0" fmla="*/ 356841 h 356841"/>
                  <a:gd name="connsiteX1" fmla="*/ 270463 w 278954"/>
                  <a:gd name="connsiteY1" fmla="*/ 0 h 356841"/>
                  <a:gd name="connsiteX2" fmla="*/ 20104 w 278954"/>
                  <a:gd name="connsiteY2" fmla="*/ 356841 h 3568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78954" h="356841">
                    <a:moveTo>
                      <a:pt x="20104" y="356841"/>
                    </a:moveTo>
                    <a:cubicBezTo>
                      <a:pt x="-77079" y="149970"/>
                      <a:pt x="206209" y="159850"/>
                      <a:pt x="270463" y="0"/>
                    </a:cubicBezTo>
                    <a:cubicBezTo>
                      <a:pt x="339386" y="211204"/>
                      <a:pt x="-35586" y="165304"/>
                      <a:pt x="20104" y="35684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60" name="Полилиния 59"/>
              <p:cNvSpPr/>
              <p:nvPr userDrawn="1"/>
            </p:nvSpPr>
            <p:spPr>
              <a:xfrm>
                <a:off x="6983135" y="-539614"/>
                <a:ext cx="322358" cy="421145"/>
              </a:xfrm>
              <a:custGeom>
                <a:avLst/>
                <a:gdLst>
                  <a:gd name="connsiteX0" fmla="*/ 0 w 302931"/>
                  <a:gd name="connsiteY0" fmla="*/ 241222 h 297320"/>
                  <a:gd name="connsiteX1" fmla="*/ 302931 w 302931"/>
                  <a:gd name="connsiteY1" fmla="*/ 0 h 297320"/>
                  <a:gd name="connsiteX2" fmla="*/ 50489 w 302931"/>
                  <a:gd name="connsiteY2" fmla="*/ 297320 h 297320"/>
                  <a:gd name="connsiteX3" fmla="*/ 0 w 302931"/>
                  <a:gd name="connsiteY3" fmla="*/ 241222 h 297320"/>
                  <a:gd name="connsiteX0" fmla="*/ 0 w 313312"/>
                  <a:gd name="connsiteY0" fmla="*/ 241222 h 297320"/>
                  <a:gd name="connsiteX1" fmla="*/ 302931 w 313312"/>
                  <a:gd name="connsiteY1" fmla="*/ 0 h 297320"/>
                  <a:gd name="connsiteX2" fmla="*/ 50489 w 313312"/>
                  <a:gd name="connsiteY2" fmla="*/ 297320 h 297320"/>
                  <a:gd name="connsiteX3" fmla="*/ 0 w 313312"/>
                  <a:gd name="connsiteY3" fmla="*/ 241222 h 297320"/>
                  <a:gd name="connsiteX0" fmla="*/ 0 w 311482"/>
                  <a:gd name="connsiteY0" fmla="*/ 241222 h 297320"/>
                  <a:gd name="connsiteX1" fmla="*/ 302931 w 311482"/>
                  <a:gd name="connsiteY1" fmla="*/ 0 h 297320"/>
                  <a:gd name="connsiteX2" fmla="*/ 50489 w 311482"/>
                  <a:gd name="connsiteY2" fmla="*/ 297320 h 297320"/>
                  <a:gd name="connsiteX3" fmla="*/ 0 w 311482"/>
                  <a:gd name="connsiteY3" fmla="*/ 241222 h 297320"/>
                  <a:gd name="connsiteX0" fmla="*/ 0 w 311482"/>
                  <a:gd name="connsiteY0" fmla="*/ 241222 h 297320"/>
                  <a:gd name="connsiteX1" fmla="*/ 302931 w 311482"/>
                  <a:gd name="connsiteY1" fmla="*/ 0 h 297320"/>
                  <a:gd name="connsiteX2" fmla="*/ 50489 w 311482"/>
                  <a:gd name="connsiteY2" fmla="*/ 297320 h 297320"/>
                  <a:gd name="connsiteX3" fmla="*/ 0 w 311482"/>
                  <a:gd name="connsiteY3" fmla="*/ 241222 h 297320"/>
                  <a:gd name="connsiteX0" fmla="*/ 0 w 311482"/>
                  <a:gd name="connsiteY0" fmla="*/ 241222 h 297320"/>
                  <a:gd name="connsiteX1" fmla="*/ 302931 w 311482"/>
                  <a:gd name="connsiteY1" fmla="*/ 0 h 297320"/>
                  <a:gd name="connsiteX2" fmla="*/ 50489 w 311482"/>
                  <a:gd name="connsiteY2" fmla="*/ 297320 h 297320"/>
                  <a:gd name="connsiteX3" fmla="*/ 0 w 311482"/>
                  <a:gd name="connsiteY3" fmla="*/ 241222 h 297320"/>
                  <a:gd name="connsiteX0" fmla="*/ 0 w 311133"/>
                  <a:gd name="connsiteY0" fmla="*/ 241222 h 421145"/>
                  <a:gd name="connsiteX1" fmla="*/ 302931 w 311133"/>
                  <a:gd name="connsiteY1" fmla="*/ 0 h 421145"/>
                  <a:gd name="connsiteX2" fmla="*/ 36201 w 311133"/>
                  <a:gd name="connsiteY2" fmla="*/ 421145 h 421145"/>
                  <a:gd name="connsiteX3" fmla="*/ 0 w 311133"/>
                  <a:gd name="connsiteY3" fmla="*/ 241222 h 421145"/>
                  <a:gd name="connsiteX0" fmla="*/ 0 w 309409"/>
                  <a:gd name="connsiteY0" fmla="*/ 241222 h 421145"/>
                  <a:gd name="connsiteX1" fmla="*/ 302931 w 309409"/>
                  <a:gd name="connsiteY1" fmla="*/ 0 h 421145"/>
                  <a:gd name="connsiteX2" fmla="*/ 36201 w 309409"/>
                  <a:gd name="connsiteY2" fmla="*/ 421145 h 421145"/>
                  <a:gd name="connsiteX3" fmla="*/ 0 w 309409"/>
                  <a:gd name="connsiteY3" fmla="*/ 241222 h 421145"/>
                  <a:gd name="connsiteX0" fmla="*/ 8869 w 282077"/>
                  <a:gd name="connsiteY0" fmla="*/ 421145 h 421145"/>
                  <a:gd name="connsiteX1" fmla="*/ 275599 w 282077"/>
                  <a:gd name="connsiteY1" fmla="*/ 0 h 421145"/>
                  <a:gd name="connsiteX2" fmla="*/ 8869 w 282077"/>
                  <a:gd name="connsiteY2" fmla="*/ 421145 h 421145"/>
                  <a:gd name="connsiteX0" fmla="*/ 8869 w 282077"/>
                  <a:gd name="connsiteY0" fmla="*/ 421145 h 421145"/>
                  <a:gd name="connsiteX1" fmla="*/ 275599 w 282077"/>
                  <a:gd name="connsiteY1" fmla="*/ 0 h 421145"/>
                  <a:gd name="connsiteX2" fmla="*/ 8869 w 282077"/>
                  <a:gd name="connsiteY2" fmla="*/ 421145 h 421145"/>
                  <a:gd name="connsiteX0" fmla="*/ 8869 w 282077"/>
                  <a:gd name="connsiteY0" fmla="*/ 421145 h 421145"/>
                  <a:gd name="connsiteX1" fmla="*/ 275599 w 282077"/>
                  <a:gd name="connsiteY1" fmla="*/ 0 h 421145"/>
                  <a:gd name="connsiteX2" fmla="*/ 8869 w 282077"/>
                  <a:gd name="connsiteY2" fmla="*/ 421145 h 421145"/>
                  <a:gd name="connsiteX0" fmla="*/ 8869 w 282077"/>
                  <a:gd name="connsiteY0" fmla="*/ 421145 h 421145"/>
                  <a:gd name="connsiteX1" fmla="*/ 275599 w 282077"/>
                  <a:gd name="connsiteY1" fmla="*/ 0 h 421145"/>
                  <a:gd name="connsiteX2" fmla="*/ 8869 w 282077"/>
                  <a:gd name="connsiteY2" fmla="*/ 421145 h 421145"/>
                  <a:gd name="connsiteX0" fmla="*/ 12473 w 285681"/>
                  <a:gd name="connsiteY0" fmla="*/ 421145 h 421145"/>
                  <a:gd name="connsiteX1" fmla="*/ 279203 w 285681"/>
                  <a:gd name="connsiteY1" fmla="*/ 0 h 421145"/>
                  <a:gd name="connsiteX2" fmla="*/ 12473 w 285681"/>
                  <a:gd name="connsiteY2" fmla="*/ 421145 h 421145"/>
                  <a:gd name="connsiteX0" fmla="*/ 22697 w 295905"/>
                  <a:gd name="connsiteY0" fmla="*/ 421145 h 421145"/>
                  <a:gd name="connsiteX1" fmla="*/ 289427 w 295905"/>
                  <a:gd name="connsiteY1" fmla="*/ 0 h 421145"/>
                  <a:gd name="connsiteX2" fmla="*/ 22697 w 295905"/>
                  <a:gd name="connsiteY2" fmla="*/ 421145 h 421145"/>
                  <a:gd name="connsiteX0" fmla="*/ 22697 w 298441"/>
                  <a:gd name="connsiteY0" fmla="*/ 421145 h 421145"/>
                  <a:gd name="connsiteX1" fmla="*/ 289427 w 298441"/>
                  <a:gd name="connsiteY1" fmla="*/ 0 h 421145"/>
                  <a:gd name="connsiteX2" fmla="*/ 22697 w 298441"/>
                  <a:gd name="connsiteY2" fmla="*/ 421145 h 421145"/>
                  <a:gd name="connsiteX0" fmla="*/ 22697 w 299179"/>
                  <a:gd name="connsiteY0" fmla="*/ 421145 h 421145"/>
                  <a:gd name="connsiteX1" fmla="*/ 289427 w 299179"/>
                  <a:gd name="connsiteY1" fmla="*/ 0 h 421145"/>
                  <a:gd name="connsiteX2" fmla="*/ 22697 w 299179"/>
                  <a:gd name="connsiteY2" fmla="*/ 421145 h 421145"/>
                  <a:gd name="connsiteX0" fmla="*/ 46738 w 323220"/>
                  <a:gd name="connsiteY0" fmla="*/ 421145 h 421145"/>
                  <a:gd name="connsiteX1" fmla="*/ 313468 w 323220"/>
                  <a:gd name="connsiteY1" fmla="*/ 0 h 421145"/>
                  <a:gd name="connsiteX2" fmla="*/ 46738 w 323220"/>
                  <a:gd name="connsiteY2" fmla="*/ 421145 h 421145"/>
                  <a:gd name="connsiteX0" fmla="*/ 46738 w 322358"/>
                  <a:gd name="connsiteY0" fmla="*/ 421145 h 421145"/>
                  <a:gd name="connsiteX1" fmla="*/ 313468 w 322358"/>
                  <a:gd name="connsiteY1" fmla="*/ 0 h 421145"/>
                  <a:gd name="connsiteX2" fmla="*/ 46738 w 322358"/>
                  <a:gd name="connsiteY2" fmla="*/ 421145 h 421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22358" h="421145">
                    <a:moveTo>
                      <a:pt x="46738" y="421145"/>
                    </a:moveTo>
                    <a:cubicBezTo>
                      <a:pt x="-124824" y="241031"/>
                      <a:pt x="224558" y="195151"/>
                      <a:pt x="313468" y="0"/>
                    </a:cubicBezTo>
                    <a:cubicBezTo>
                      <a:pt x="387989" y="245101"/>
                      <a:pt x="-32768" y="193087"/>
                      <a:pt x="46738" y="421145"/>
                    </a:cubicBezTo>
                    <a:close/>
                  </a:path>
                </a:pathLst>
              </a:custGeom>
              <a:solidFill>
                <a:srgbClr val="00B0F0"/>
              </a:solidFill>
              <a:ln>
                <a:noFill/>
              </a:ln>
              <a:effectLst>
                <a:outerShdw blurRad="215900" dist="38100" algn="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grpSp>
          <p:nvGrpSpPr>
            <p:cNvPr id="40" name="Группа 39"/>
            <p:cNvGrpSpPr/>
            <p:nvPr userDrawn="1"/>
          </p:nvGrpSpPr>
          <p:grpSpPr>
            <a:xfrm flipH="1">
              <a:off x="267448" y="237846"/>
              <a:ext cx="482992" cy="498081"/>
              <a:chOff x="1708177" y="1798141"/>
              <a:chExt cx="1852825" cy="1910708"/>
            </a:xfrm>
            <a:gradFill flip="none" rotWithShape="1">
              <a:gsLst>
                <a:gs pos="17000">
                  <a:srgbClr val="FFFF00"/>
                </a:gs>
                <a:gs pos="100000">
                  <a:schemeClr val="accent4">
                    <a:lumMod val="60000"/>
                    <a:lumOff val="40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</p:grpSpPr>
          <p:sp>
            <p:nvSpPr>
              <p:cNvPr id="41" name="Полилиния 40"/>
              <p:cNvSpPr/>
              <p:nvPr/>
            </p:nvSpPr>
            <p:spPr>
              <a:xfrm>
                <a:off x="2626357" y="2748564"/>
                <a:ext cx="45719" cy="960285"/>
              </a:xfrm>
              <a:custGeom>
                <a:avLst/>
                <a:gdLst>
                  <a:gd name="connsiteX0" fmla="*/ 47625 w 47625"/>
                  <a:gd name="connsiteY0" fmla="*/ 0 h 1331119"/>
                  <a:gd name="connsiteX1" fmla="*/ 47625 w 47625"/>
                  <a:gd name="connsiteY1" fmla="*/ 1331119 h 1331119"/>
                  <a:gd name="connsiteX2" fmla="*/ 0 w 47625"/>
                  <a:gd name="connsiteY2" fmla="*/ 1331119 h 1331119"/>
                  <a:gd name="connsiteX0" fmla="*/ 0 w 0"/>
                  <a:gd name="connsiteY0" fmla="*/ 0 h 1331119"/>
                  <a:gd name="connsiteX1" fmla="*/ 0 w 0"/>
                  <a:gd name="connsiteY1" fmla="*/ 1331119 h 13311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h="1331119">
                    <a:moveTo>
                      <a:pt x="0" y="0"/>
                    </a:moveTo>
                    <a:lnTo>
                      <a:pt x="0" y="1331119"/>
                    </a:lnTo>
                  </a:path>
                </a:pathLst>
              </a:custGeom>
              <a:grpFill/>
              <a:ln w="3175">
                <a:gradFill flip="none" rotWithShape="1">
                  <a:gsLst>
                    <a:gs pos="13000">
                      <a:srgbClr val="FFFF00"/>
                    </a:gs>
                    <a:gs pos="100000">
                      <a:srgbClr val="FFC000"/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lvl="0" algn="ctr"/>
                <a:endParaRPr lang="ru-RU"/>
              </a:p>
            </p:txBody>
          </p:sp>
          <p:grpSp>
            <p:nvGrpSpPr>
              <p:cNvPr id="42" name="Группа 41"/>
              <p:cNvGrpSpPr/>
              <p:nvPr/>
            </p:nvGrpSpPr>
            <p:grpSpPr>
              <a:xfrm>
                <a:off x="1708177" y="1798141"/>
                <a:ext cx="1852825" cy="1106955"/>
                <a:chOff x="1708177" y="1798141"/>
                <a:chExt cx="1852825" cy="1106955"/>
              </a:xfrm>
              <a:grpFill/>
            </p:grpSpPr>
            <p:sp>
              <p:nvSpPr>
                <p:cNvPr id="43" name="Полилиния 42"/>
                <p:cNvSpPr/>
                <p:nvPr/>
              </p:nvSpPr>
              <p:spPr>
                <a:xfrm>
                  <a:off x="2620370" y="1933433"/>
                  <a:ext cx="19834" cy="832540"/>
                </a:xfrm>
                <a:custGeom>
                  <a:avLst/>
                  <a:gdLst>
                    <a:gd name="connsiteX0" fmla="*/ 13648 w 13648"/>
                    <a:gd name="connsiteY0" fmla="*/ 832513 h 832513"/>
                    <a:gd name="connsiteX1" fmla="*/ 0 w 13648"/>
                    <a:gd name="connsiteY1" fmla="*/ 0 h 832513"/>
                    <a:gd name="connsiteX2" fmla="*/ 13648 w 13648"/>
                    <a:gd name="connsiteY2" fmla="*/ 832513 h 832513"/>
                    <a:gd name="connsiteX0" fmla="*/ 13648 w 19834"/>
                    <a:gd name="connsiteY0" fmla="*/ 832513 h 891203"/>
                    <a:gd name="connsiteX1" fmla="*/ 0 w 19834"/>
                    <a:gd name="connsiteY1" fmla="*/ 0 h 891203"/>
                    <a:gd name="connsiteX2" fmla="*/ 13648 w 19834"/>
                    <a:gd name="connsiteY2" fmla="*/ 832513 h 891203"/>
                    <a:gd name="connsiteX0" fmla="*/ 13648 w 19834"/>
                    <a:gd name="connsiteY0" fmla="*/ 832513 h 832540"/>
                    <a:gd name="connsiteX1" fmla="*/ 0 w 19834"/>
                    <a:gd name="connsiteY1" fmla="*/ 0 h 832540"/>
                    <a:gd name="connsiteX2" fmla="*/ 13648 w 19834"/>
                    <a:gd name="connsiteY2" fmla="*/ 832513 h 8325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9834" h="832540">
                      <a:moveTo>
                        <a:pt x="13648" y="832513"/>
                      </a:moveTo>
                      <a:cubicBezTo>
                        <a:pt x="-4549" y="827962"/>
                        <a:pt x="4549" y="277504"/>
                        <a:pt x="0" y="0"/>
                      </a:cubicBezTo>
                      <a:cubicBezTo>
                        <a:pt x="4549" y="277504"/>
                        <a:pt x="31845" y="837064"/>
                        <a:pt x="13648" y="832513"/>
                      </a:cubicBezTo>
                      <a:close/>
                    </a:path>
                  </a:pathLst>
                </a:custGeom>
                <a:grpFill/>
                <a:ln w="3175">
                  <a:gradFill flip="none" rotWithShape="1">
                    <a:gsLst>
                      <a:gs pos="13000">
                        <a:srgbClr val="FFFF00"/>
                      </a:gs>
                      <a:gs pos="100000">
                        <a:srgbClr val="FFC000"/>
                      </a:gs>
                    </a:gsLst>
                    <a:path path="circle">
                      <a:fillToRect l="100000" t="100000"/>
                    </a:path>
                    <a:tileRect r="-100000" b="-100000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lvl="0" algn="ctr"/>
                  <a:endParaRPr lang="ru-RU"/>
                </a:p>
              </p:txBody>
            </p:sp>
            <p:sp>
              <p:nvSpPr>
                <p:cNvPr id="44" name="Полилиния 43"/>
                <p:cNvSpPr/>
                <p:nvPr/>
              </p:nvSpPr>
              <p:spPr>
                <a:xfrm>
                  <a:off x="2647773" y="2009775"/>
                  <a:ext cx="369271" cy="731150"/>
                </a:xfrm>
                <a:custGeom>
                  <a:avLst/>
                  <a:gdLst>
                    <a:gd name="connsiteX0" fmla="*/ 0 w 385763"/>
                    <a:gd name="connsiteY0" fmla="*/ 719138 h 719138"/>
                    <a:gd name="connsiteX1" fmla="*/ 385763 w 385763"/>
                    <a:gd name="connsiteY1" fmla="*/ 0 h 719138"/>
                    <a:gd name="connsiteX2" fmla="*/ 0 w 385763"/>
                    <a:gd name="connsiteY2" fmla="*/ 719138 h 719138"/>
                    <a:gd name="connsiteX0" fmla="*/ 1423 w 387186"/>
                    <a:gd name="connsiteY0" fmla="*/ 719138 h 719475"/>
                    <a:gd name="connsiteX1" fmla="*/ 387186 w 387186"/>
                    <a:gd name="connsiteY1" fmla="*/ 0 h 719475"/>
                    <a:gd name="connsiteX2" fmla="*/ 1423 w 387186"/>
                    <a:gd name="connsiteY2" fmla="*/ 719138 h 719475"/>
                    <a:gd name="connsiteX0" fmla="*/ 1041 w 370135"/>
                    <a:gd name="connsiteY0" fmla="*/ 731044 h 731269"/>
                    <a:gd name="connsiteX1" fmla="*/ 370135 w 370135"/>
                    <a:gd name="connsiteY1" fmla="*/ 0 h 731269"/>
                    <a:gd name="connsiteX2" fmla="*/ 1041 w 370135"/>
                    <a:gd name="connsiteY2" fmla="*/ 731044 h 731269"/>
                    <a:gd name="connsiteX0" fmla="*/ 177 w 369271"/>
                    <a:gd name="connsiteY0" fmla="*/ 731044 h 731150"/>
                    <a:gd name="connsiteX1" fmla="*/ 369271 w 369271"/>
                    <a:gd name="connsiteY1" fmla="*/ 0 h 731150"/>
                    <a:gd name="connsiteX2" fmla="*/ 177 w 369271"/>
                    <a:gd name="connsiteY2" fmla="*/ 731044 h 7311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369271" h="731150">
                      <a:moveTo>
                        <a:pt x="177" y="731044"/>
                      </a:moveTo>
                      <a:cubicBezTo>
                        <a:pt x="-9349" y="720726"/>
                        <a:pt x="369271" y="0"/>
                        <a:pt x="369271" y="0"/>
                      </a:cubicBezTo>
                      <a:cubicBezTo>
                        <a:pt x="369271" y="0"/>
                        <a:pt x="9703" y="741362"/>
                        <a:pt x="177" y="731044"/>
                      </a:cubicBezTo>
                      <a:close/>
                    </a:path>
                  </a:pathLst>
                </a:custGeom>
                <a:grpFill/>
                <a:ln w="3175">
                  <a:gradFill flip="none" rotWithShape="1">
                    <a:gsLst>
                      <a:gs pos="13000">
                        <a:srgbClr val="FFFF00"/>
                      </a:gs>
                      <a:gs pos="100000">
                        <a:srgbClr val="FFC000"/>
                      </a:gs>
                    </a:gsLst>
                    <a:path path="circle">
                      <a:fillToRect l="100000" t="100000"/>
                    </a:path>
                    <a:tileRect r="-100000" b="-100000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lvl="0" algn="ctr"/>
                  <a:endParaRPr lang="ru-RU"/>
                </a:p>
              </p:txBody>
            </p:sp>
            <p:sp>
              <p:nvSpPr>
                <p:cNvPr id="45" name="Полилиния 44"/>
                <p:cNvSpPr/>
                <p:nvPr/>
              </p:nvSpPr>
              <p:spPr>
                <a:xfrm flipH="1">
                  <a:off x="2257998" y="2011116"/>
                  <a:ext cx="369271" cy="731150"/>
                </a:xfrm>
                <a:custGeom>
                  <a:avLst/>
                  <a:gdLst>
                    <a:gd name="connsiteX0" fmla="*/ 0 w 385763"/>
                    <a:gd name="connsiteY0" fmla="*/ 719138 h 719138"/>
                    <a:gd name="connsiteX1" fmla="*/ 385763 w 385763"/>
                    <a:gd name="connsiteY1" fmla="*/ 0 h 719138"/>
                    <a:gd name="connsiteX2" fmla="*/ 0 w 385763"/>
                    <a:gd name="connsiteY2" fmla="*/ 719138 h 719138"/>
                    <a:gd name="connsiteX0" fmla="*/ 1423 w 387186"/>
                    <a:gd name="connsiteY0" fmla="*/ 719138 h 719475"/>
                    <a:gd name="connsiteX1" fmla="*/ 387186 w 387186"/>
                    <a:gd name="connsiteY1" fmla="*/ 0 h 719475"/>
                    <a:gd name="connsiteX2" fmla="*/ 1423 w 387186"/>
                    <a:gd name="connsiteY2" fmla="*/ 719138 h 719475"/>
                    <a:gd name="connsiteX0" fmla="*/ 1041 w 370135"/>
                    <a:gd name="connsiteY0" fmla="*/ 731044 h 731269"/>
                    <a:gd name="connsiteX1" fmla="*/ 370135 w 370135"/>
                    <a:gd name="connsiteY1" fmla="*/ 0 h 731269"/>
                    <a:gd name="connsiteX2" fmla="*/ 1041 w 370135"/>
                    <a:gd name="connsiteY2" fmla="*/ 731044 h 731269"/>
                    <a:gd name="connsiteX0" fmla="*/ 177 w 369271"/>
                    <a:gd name="connsiteY0" fmla="*/ 731044 h 731150"/>
                    <a:gd name="connsiteX1" fmla="*/ 369271 w 369271"/>
                    <a:gd name="connsiteY1" fmla="*/ 0 h 731150"/>
                    <a:gd name="connsiteX2" fmla="*/ 177 w 369271"/>
                    <a:gd name="connsiteY2" fmla="*/ 731044 h 7311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369271" h="731150">
                      <a:moveTo>
                        <a:pt x="177" y="731044"/>
                      </a:moveTo>
                      <a:cubicBezTo>
                        <a:pt x="-9349" y="720726"/>
                        <a:pt x="369271" y="0"/>
                        <a:pt x="369271" y="0"/>
                      </a:cubicBezTo>
                      <a:cubicBezTo>
                        <a:pt x="369271" y="0"/>
                        <a:pt x="9703" y="741362"/>
                        <a:pt x="177" y="731044"/>
                      </a:cubicBezTo>
                      <a:close/>
                    </a:path>
                  </a:pathLst>
                </a:custGeom>
                <a:grpFill/>
                <a:ln w="3175">
                  <a:gradFill flip="none" rotWithShape="1">
                    <a:gsLst>
                      <a:gs pos="13000">
                        <a:srgbClr val="FFFF00"/>
                      </a:gs>
                      <a:gs pos="100000">
                        <a:srgbClr val="FFC000"/>
                      </a:gs>
                    </a:gsLst>
                    <a:path path="circle">
                      <a:fillToRect l="100000" t="100000"/>
                    </a:path>
                    <a:tileRect r="-100000" b="-100000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lvl="0" algn="ctr"/>
                  <a:endParaRPr lang="ru-RU"/>
                </a:p>
              </p:txBody>
            </p:sp>
            <p:sp>
              <p:nvSpPr>
                <p:cNvPr id="46" name="Полилиния 45"/>
                <p:cNvSpPr/>
                <p:nvPr/>
              </p:nvSpPr>
              <p:spPr>
                <a:xfrm>
                  <a:off x="2031207" y="2212181"/>
                  <a:ext cx="569420" cy="528638"/>
                </a:xfrm>
                <a:custGeom>
                  <a:avLst/>
                  <a:gdLst>
                    <a:gd name="connsiteX0" fmla="*/ 569119 w 569119"/>
                    <a:gd name="connsiteY0" fmla="*/ 528638 h 528638"/>
                    <a:gd name="connsiteX1" fmla="*/ 0 w 569119"/>
                    <a:gd name="connsiteY1" fmla="*/ 0 h 528638"/>
                    <a:gd name="connsiteX2" fmla="*/ 569119 w 569119"/>
                    <a:gd name="connsiteY2" fmla="*/ 528638 h 528638"/>
                    <a:gd name="connsiteX0" fmla="*/ 569119 w 569676"/>
                    <a:gd name="connsiteY0" fmla="*/ 528638 h 529043"/>
                    <a:gd name="connsiteX1" fmla="*/ 0 w 569676"/>
                    <a:gd name="connsiteY1" fmla="*/ 0 h 529043"/>
                    <a:gd name="connsiteX2" fmla="*/ 569119 w 569676"/>
                    <a:gd name="connsiteY2" fmla="*/ 528638 h 529043"/>
                    <a:gd name="connsiteX0" fmla="*/ 569119 w 569420"/>
                    <a:gd name="connsiteY0" fmla="*/ 528638 h 528638"/>
                    <a:gd name="connsiteX1" fmla="*/ 0 w 569420"/>
                    <a:gd name="connsiteY1" fmla="*/ 0 h 528638"/>
                    <a:gd name="connsiteX2" fmla="*/ 569119 w 569420"/>
                    <a:gd name="connsiteY2" fmla="*/ 528638 h 5286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569420" h="528638">
                      <a:moveTo>
                        <a:pt x="569119" y="528638"/>
                      </a:moveTo>
                      <a:lnTo>
                        <a:pt x="0" y="0"/>
                      </a:lnTo>
                      <a:cubicBezTo>
                        <a:pt x="189706" y="176213"/>
                        <a:pt x="581819" y="516732"/>
                        <a:pt x="569119" y="528638"/>
                      </a:cubicBezTo>
                      <a:close/>
                    </a:path>
                  </a:pathLst>
                </a:custGeom>
                <a:grpFill/>
                <a:ln w="3175">
                  <a:gradFill flip="none" rotWithShape="1">
                    <a:gsLst>
                      <a:gs pos="13000">
                        <a:srgbClr val="FFFF00"/>
                      </a:gs>
                      <a:gs pos="100000">
                        <a:srgbClr val="FFC000"/>
                      </a:gs>
                    </a:gsLst>
                    <a:path path="circle">
                      <a:fillToRect l="100000" t="100000"/>
                    </a:path>
                    <a:tileRect r="-100000" b="-100000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lvl="0" algn="ctr"/>
                  <a:endParaRPr lang="ru-RU"/>
                </a:p>
              </p:txBody>
            </p:sp>
            <p:sp>
              <p:nvSpPr>
                <p:cNvPr id="47" name="Полилиния 46"/>
                <p:cNvSpPr/>
                <p:nvPr/>
              </p:nvSpPr>
              <p:spPr>
                <a:xfrm flipH="1">
                  <a:off x="2680537" y="2215487"/>
                  <a:ext cx="569420" cy="528638"/>
                </a:xfrm>
                <a:custGeom>
                  <a:avLst/>
                  <a:gdLst>
                    <a:gd name="connsiteX0" fmla="*/ 569119 w 569119"/>
                    <a:gd name="connsiteY0" fmla="*/ 528638 h 528638"/>
                    <a:gd name="connsiteX1" fmla="*/ 0 w 569119"/>
                    <a:gd name="connsiteY1" fmla="*/ 0 h 528638"/>
                    <a:gd name="connsiteX2" fmla="*/ 569119 w 569119"/>
                    <a:gd name="connsiteY2" fmla="*/ 528638 h 528638"/>
                    <a:gd name="connsiteX0" fmla="*/ 569119 w 569676"/>
                    <a:gd name="connsiteY0" fmla="*/ 528638 h 529043"/>
                    <a:gd name="connsiteX1" fmla="*/ 0 w 569676"/>
                    <a:gd name="connsiteY1" fmla="*/ 0 h 529043"/>
                    <a:gd name="connsiteX2" fmla="*/ 569119 w 569676"/>
                    <a:gd name="connsiteY2" fmla="*/ 528638 h 529043"/>
                    <a:gd name="connsiteX0" fmla="*/ 569119 w 569420"/>
                    <a:gd name="connsiteY0" fmla="*/ 528638 h 528638"/>
                    <a:gd name="connsiteX1" fmla="*/ 0 w 569420"/>
                    <a:gd name="connsiteY1" fmla="*/ 0 h 528638"/>
                    <a:gd name="connsiteX2" fmla="*/ 569119 w 569420"/>
                    <a:gd name="connsiteY2" fmla="*/ 528638 h 5286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569420" h="528638">
                      <a:moveTo>
                        <a:pt x="569119" y="528638"/>
                      </a:moveTo>
                      <a:lnTo>
                        <a:pt x="0" y="0"/>
                      </a:lnTo>
                      <a:cubicBezTo>
                        <a:pt x="189706" y="176213"/>
                        <a:pt x="581819" y="516732"/>
                        <a:pt x="569119" y="528638"/>
                      </a:cubicBezTo>
                      <a:close/>
                    </a:path>
                  </a:pathLst>
                </a:custGeom>
                <a:grpFill/>
                <a:ln w="3175">
                  <a:gradFill flip="none" rotWithShape="1">
                    <a:gsLst>
                      <a:gs pos="13000">
                        <a:srgbClr val="FFFF00"/>
                      </a:gs>
                      <a:gs pos="100000">
                        <a:srgbClr val="FFC000"/>
                      </a:gs>
                    </a:gsLst>
                    <a:path path="circle">
                      <a:fillToRect l="100000" t="100000"/>
                    </a:path>
                    <a:tileRect r="-100000" b="-100000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lvl="0" algn="ctr"/>
                  <a:endParaRPr lang="ru-RU"/>
                </a:p>
              </p:txBody>
            </p:sp>
            <p:sp>
              <p:nvSpPr>
                <p:cNvPr id="48" name="Полилиния 47"/>
                <p:cNvSpPr/>
                <p:nvPr/>
              </p:nvSpPr>
              <p:spPr>
                <a:xfrm rot="20280740">
                  <a:off x="1972322" y="2366934"/>
                  <a:ext cx="569420" cy="528638"/>
                </a:xfrm>
                <a:custGeom>
                  <a:avLst/>
                  <a:gdLst>
                    <a:gd name="connsiteX0" fmla="*/ 569119 w 569119"/>
                    <a:gd name="connsiteY0" fmla="*/ 528638 h 528638"/>
                    <a:gd name="connsiteX1" fmla="*/ 0 w 569119"/>
                    <a:gd name="connsiteY1" fmla="*/ 0 h 528638"/>
                    <a:gd name="connsiteX2" fmla="*/ 569119 w 569119"/>
                    <a:gd name="connsiteY2" fmla="*/ 528638 h 528638"/>
                    <a:gd name="connsiteX0" fmla="*/ 569119 w 569676"/>
                    <a:gd name="connsiteY0" fmla="*/ 528638 h 529043"/>
                    <a:gd name="connsiteX1" fmla="*/ 0 w 569676"/>
                    <a:gd name="connsiteY1" fmla="*/ 0 h 529043"/>
                    <a:gd name="connsiteX2" fmla="*/ 569119 w 569676"/>
                    <a:gd name="connsiteY2" fmla="*/ 528638 h 529043"/>
                    <a:gd name="connsiteX0" fmla="*/ 569119 w 569420"/>
                    <a:gd name="connsiteY0" fmla="*/ 528638 h 528638"/>
                    <a:gd name="connsiteX1" fmla="*/ 0 w 569420"/>
                    <a:gd name="connsiteY1" fmla="*/ 0 h 528638"/>
                    <a:gd name="connsiteX2" fmla="*/ 569119 w 569420"/>
                    <a:gd name="connsiteY2" fmla="*/ 528638 h 5286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569420" h="528638">
                      <a:moveTo>
                        <a:pt x="569119" y="528638"/>
                      </a:moveTo>
                      <a:lnTo>
                        <a:pt x="0" y="0"/>
                      </a:lnTo>
                      <a:cubicBezTo>
                        <a:pt x="189706" y="176213"/>
                        <a:pt x="581819" y="516732"/>
                        <a:pt x="569119" y="528638"/>
                      </a:cubicBezTo>
                      <a:close/>
                    </a:path>
                  </a:pathLst>
                </a:custGeom>
                <a:grpFill/>
                <a:ln w="3175">
                  <a:gradFill flip="none" rotWithShape="1">
                    <a:gsLst>
                      <a:gs pos="13000">
                        <a:srgbClr val="FFFF00"/>
                      </a:gs>
                      <a:gs pos="100000">
                        <a:srgbClr val="FFC000"/>
                      </a:gs>
                    </a:gsLst>
                    <a:path path="circle">
                      <a:fillToRect l="100000" t="100000"/>
                    </a:path>
                    <a:tileRect r="-100000" b="-100000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lvl="0" algn="ctr"/>
                  <a:endParaRPr lang="ru-RU"/>
                </a:p>
              </p:txBody>
            </p:sp>
            <p:sp>
              <p:nvSpPr>
                <p:cNvPr id="49" name="Полилиния 48"/>
                <p:cNvSpPr/>
                <p:nvPr/>
              </p:nvSpPr>
              <p:spPr>
                <a:xfrm rot="1319260" flipH="1">
                  <a:off x="2729441" y="2376458"/>
                  <a:ext cx="569420" cy="528638"/>
                </a:xfrm>
                <a:custGeom>
                  <a:avLst/>
                  <a:gdLst>
                    <a:gd name="connsiteX0" fmla="*/ 569119 w 569119"/>
                    <a:gd name="connsiteY0" fmla="*/ 528638 h 528638"/>
                    <a:gd name="connsiteX1" fmla="*/ 0 w 569119"/>
                    <a:gd name="connsiteY1" fmla="*/ 0 h 528638"/>
                    <a:gd name="connsiteX2" fmla="*/ 569119 w 569119"/>
                    <a:gd name="connsiteY2" fmla="*/ 528638 h 528638"/>
                    <a:gd name="connsiteX0" fmla="*/ 569119 w 569676"/>
                    <a:gd name="connsiteY0" fmla="*/ 528638 h 529043"/>
                    <a:gd name="connsiteX1" fmla="*/ 0 w 569676"/>
                    <a:gd name="connsiteY1" fmla="*/ 0 h 529043"/>
                    <a:gd name="connsiteX2" fmla="*/ 569119 w 569676"/>
                    <a:gd name="connsiteY2" fmla="*/ 528638 h 529043"/>
                    <a:gd name="connsiteX0" fmla="*/ 569119 w 569420"/>
                    <a:gd name="connsiteY0" fmla="*/ 528638 h 528638"/>
                    <a:gd name="connsiteX1" fmla="*/ 0 w 569420"/>
                    <a:gd name="connsiteY1" fmla="*/ 0 h 528638"/>
                    <a:gd name="connsiteX2" fmla="*/ 569119 w 569420"/>
                    <a:gd name="connsiteY2" fmla="*/ 528638 h 5286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569420" h="528638">
                      <a:moveTo>
                        <a:pt x="569119" y="528638"/>
                      </a:moveTo>
                      <a:lnTo>
                        <a:pt x="0" y="0"/>
                      </a:lnTo>
                      <a:cubicBezTo>
                        <a:pt x="189706" y="176213"/>
                        <a:pt x="581819" y="516732"/>
                        <a:pt x="569119" y="528638"/>
                      </a:cubicBezTo>
                      <a:close/>
                    </a:path>
                  </a:pathLst>
                </a:custGeom>
                <a:grpFill/>
                <a:ln w="3175">
                  <a:gradFill flip="none" rotWithShape="1">
                    <a:gsLst>
                      <a:gs pos="13000">
                        <a:srgbClr val="FFFF00"/>
                      </a:gs>
                      <a:gs pos="100000">
                        <a:srgbClr val="FFC000"/>
                      </a:gs>
                    </a:gsLst>
                    <a:path path="circle">
                      <a:fillToRect l="100000" t="100000"/>
                    </a:path>
                    <a:tileRect r="-100000" b="-100000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lvl="0" algn="ctr"/>
                  <a:endParaRPr lang="ru-RU" dirty="0"/>
                </a:p>
              </p:txBody>
            </p:sp>
            <p:sp>
              <p:nvSpPr>
                <p:cNvPr id="50" name="Овал 49"/>
                <p:cNvSpPr/>
                <p:nvPr/>
              </p:nvSpPr>
              <p:spPr>
                <a:xfrm>
                  <a:off x="1708177" y="2375350"/>
                  <a:ext cx="172871" cy="172871"/>
                </a:xfrm>
                <a:prstGeom prst="ellipse">
                  <a:avLst/>
                </a:prstGeom>
                <a:grpFill/>
                <a:ln w="3175">
                  <a:gradFill flip="none" rotWithShape="1">
                    <a:gsLst>
                      <a:gs pos="13000">
                        <a:srgbClr val="FFFF00"/>
                      </a:gs>
                      <a:gs pos="100000">
                        <a:srgbClr val="FFC000"/>
                      </a:gs>
                    </a:gsLst>
                    <a:path path="circle">
                      <a:fillToRect l="100000" t="100000"/>
                    </a:path>
                    <a:tileRect r="-100000" b="-100000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lvl="0" algn="ctr"/>
                  <a:endParaRPr lang="ru-RU"/>
                </a:p>
              </p:txBody>
            </p:sp>
            <p:sp>
              <p:nvSpPr>
                <p:cNvPr id="51" name="Овал 50"/>
                <p:cNvSpPr/>
                <p:nvPr/>
              </p:nvSpPr>
              <p:spPr>
                <a:xfrm>
                  <a:off x="1883391" y="2096117"/>
                  <a:ext cx="172871" cy="172871"/>
                </a:xfrm>
                <a:prstGeom prst="ellipse">
                  <a:avLst/>
                </a:prstGeom>
                <a:grpFill/>
                <a:ln w="3175">
                  <a:gradFill flip="none" rotWithShape="1">
                    <a:gsLst>
                      <a:gs pos="13000">
                        <a:srgbClr val="FFFF00"/>
                      </a:gs>
                      <a:gs pos="100000">
                        <a:srgbClr val="FFC000"/>
                      </a:gs>
                    </a:gsLst>
                    <a:path path="circle">
                      <a:fillToRect l="100000" t="100000"/>
                    </a:path>
                    <a:tileRect r="-100000" b="-100000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lvl="0" algn="ctr"/>
                  <a:endParaRPr lang="ru-RU"/>
                </a:p>
              </p:txBody>
            </p:sp>
            <p:sp>
              <p:nvSpPr>
                <p:cNvPr id="52" name="Овал 51"/>
                <p:cNvSpPr/>
                <p:nvPr/>
              </p:nvSpPr>
              <p:spPr>
                <a:xfrm>
                  <a:off x="2149522" y="1884577"/>
                  <a:ext cx="172871" cy="172871"/>
                </a:xfrm>
                <a:prstGeom prst="ellipse">
                  <a:avLst/>
                </a:prstGeom>
                <a:grpFill/>
                <a:ln w="3175">
                  <a:gradFill flip="none" rotWithShape="1">
                    <a:gsLst>
                      <a:gs pos="13000">
                        <a:srgbClr val="FFFF00"/>
                      </a:gs>
                      <a:gs pos="100000">
                        <a:srgbClr val="FFC000"/>
                      </a:gs>
                    </a:gsLst>
                    <a:path path="circle">
                      <a:fillToRect l="100000" t="100000"/>
                    </a:path>
                    <a:tileRect r="-100000" b="-100000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lvl="0" algn="ctr"/>
                  <a:endParaRPr lang="ru-RU"/>
                </a:p>
              </p:txBody>
            </p:sp>
            <p:sp>
              <p:nvSpPr>
                <p:cNvPr id="53" name="Овал 52"/>
                <p:cNvSpPr/>
                <p:nvPr/>
              </p:nvSpPr>
              <p:spPr>
                <a:xfrm>
                  <a:off x="2533934" y="1798141"/>
                  <a:ext cx="172871" cy="172871"/>
                </a:xfrm>
                <a:prstGeom prst="ellipse">
                  <a:avLst/>
                </a:prstGeom>
                <a:grpFill/>
                <a:ln w="3175">
                  <a:gradFill flip="none" rotWithShape="1">
                    <a:gsLst>
                      <a:gs pos="13000">
                        <a:srgbClr val="FFFF00"/>
                      </a:gs>
                      <a:gs pos="100000">
                        <a:srgbClr val="FFC000"/>
                      </a:gs>
                    </a:gsLst>
                    <a:path path="circle">
                      <a:fillToRect l="100000" t="100000"/>
                    </a:path>
                    <a:tileRect r="-100000" b="-100000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lvl="0" algn="ctr"/>
                  <a:endParaRPr lang="ru-RU"/>
                </a:p>
              </p:txBody>
            </p:sp>
            <p:sp>
              <p:nvSpPr>
                <p:cNvPr id="54" name="Овал 53"/>
                <p:cNvSpPr/>
                <p:nvPr/>
              </p:nvSpPr>
              <p:spPr>
                <a:xfrm>
                  <a:off x="2935035" y="1884577"/>
                  <a:ext cx="172871" cy="172871"/>
                </a:xfrm>
                <a:prstGeom prst="ellipse">
                  <a:avLst/>
                </a:prstGeom>
                <a:grpFill/>
                <a:ln w="3175">
                  <a:gradFill flip="none" rotWithShape="1">
                    <a:gsLst>
                      <a:gs pos="13000">
                        <a:srgbClr val="FFFF00"/>
                      </a:gs>
                      <a:gs pos="100000">
                        <a:srgbClr val="FFC000"/>
                      </a:gs>
                    </a:gsLst>
                    <a:path path="circle">
                      <a:fillToRect l="100000" t="100000"/>
                    </a:path>
                    <a:tileRect r="-100000" b="-100000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lvl="0" algn="ctr"/>
                  <a:endParaRPr lang="ru-RU"/>
                </a:p>
              </p:txBody>
            </p:sp>
            <p:sp>
              <p:nvSpPr>
                <p:cNvPr id="55" name="Овал 54"/>
                <p:cNvSpPr/>
                <p:nvPr/>
              </p:nvSpPr>
              <p:spPr>
                <a:xfrm>
                  <a:off x="3210265" y="2096117"/>
                  <a:ext cx="172871" cy="172871"/>
                </a:xfrm>
                <a:prstGeom prst="ellipse">
                  <a:avLst/>
                </a:prstGeom>
                <a:grpFill/>
                <a:ln w="3175">
                  <a:gradFill flip="none" rotWithShape="1">
                    <a:gsLst>
                      <a:gs pos="13000">
                        <a:srgbClr val="FFFF00"/>
                      </a:gs>
                      <a:gs pos="100000">
                        <a:srgbClr val="FFC000"/>
                      </a:gs>
                    </a:gsLst>
                    <a:path path="circle">
                      <a:fillToRect l="100000" t="100000"/>
                    </a:path>
                    <a:tileRect r="-100000" b="-100000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lvl="0" algn="ctr"/>
                  <a:endParaRPr lang="ru-RU"/>
                </a:p>
              </p:txBody>
            </p:sp>
            <p:sp>
              <p:nvSpPr>
                <p:cNvPr id="56" name="Овал 55"/>
                <p:cNvSpPr/>
                <p:nvPr/>
              </p:nvSpPr>
              <p:spPr>
                <a:xfrm>
                  <a:off x="3388131" y="2375350"/>
                  <a:ext cx="172871" cy="172871"/>
                </a:xfrm>
                <a:prstGeom prst="ellipse">
                  <a:avLst/>
                </a:prstGeom>
                <a:grpFill/>
                <a:ln w="3175">
                  <a:gradFill flip="none" rotWithShape="1">
                    <a:gsLst>
                      <a:gs pos="13000">
                        <a:srgbClr val="FFFF00"/>
                      </a:gs>
                      <a:gs pos="100000">
                        <a:srgbClr val="FFC000"/>
                      </a:gs>
                    </a:gsLst>
                    <a:path path="circle">
                      <a:fillToRect l="100000" t="100000"/>
                    </a:path>
                    <a:tileRect r="-100000" b="-100000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lvl="0" algn="ctr"/>
                  <a:endParaRPr lang="ru-RU"/>
                </a:p>
              </p:txBody>
            </p:sp>
            <p:sp>
              <p:nvSpPr>
                <p:cNvPr id="57" name="Полилиния 56"/>
                <p:cNvSpPr/>
                <p:nvPr/>
              </p:nvSpPr>
              <p:spPr>
                <a:xfrm>
                  <a:off x="2564990" y="2687391"/>
                  <a:ext cx="151184" cy="93909"/>
                </a:xfrm>
                <a:custGeom>
                  <a:avLst/>
                  <a:gdLst>
                    <a:gd name="connsiteX0" fmla="*/ 75214 w 151184"/>
                    <a:gd name="connsiteY0" fmla="*/ 0 h 93909"/>
                    <a:gd name="connsiteX1" fmla="*/ 147621 w 151184"/>
                    <a:gd name="connsiteY1" fmla="*/ 47994 h 93909"/>
                    <a:gd name="connsiteX2" fmla="*/ 151184 w 151184"/>
                    <a:gd name="connsiteY2" fmla="*/ 65646 h 93909"/>
                    <a:gd name="connsiteX3" fmla="*/ 75816 w 151184"/>
                    <a:gd name="connsiteY3" fmla="*/ 93909 h 93909"/>
                    <a:gd name="connsiteX4" fmla="*/ 0 w 151184"/>
                    <a:gd name="connsiteY4" fmla="*/ 61898 h 93909"/>
                    <a:gd name="connsiteX5" fmla="*/ 2807 w 151184"/>
                    <a:gd name="connsiteY5" fmla="*/ 47994 h 93909"/>
                    <a:gd name="connsiteX6" fmla="*/ 75214 w 151184"/>
                    <a:gd name="connsiteY6" fmla="*/ 0 h 939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51184" h="93909">
                      <a:moveTo>
                        <a:pt x="75214" y="0"/>
                      </a:moveTo>
                      <a:cubicBezTo>
                        <a:pt x="107764" y="0"/>
                        <a:pt x="135691" y="19790"/>
                        <a:pt x="147621" y="47994"/>
                      </a:cubicBezTo>
                      <a:lnTo>
                        <a:pt x="151184" y="65646"/>
                      </a:lnTo>
                      <a:lnTo>
                        <a:pt x="75816" y="93909"/>
                      </a:lnTo>
                      <a:lnTo>
                        <a:pt x="0" y="61898"/>
                      </a:lnTo>
                      <a:lnTo>
                        <a:pt x="2807" y="47994"/>
                      </a:lnTo>
                      <a:cubicBezTo>
                        <a:pt x="14737" y="19790"/>
                        <a:pt x="42664" y="0"/>
                        <a:pt x="75214" y="0"/>
                      </a:cubicBezTo>
                      <a:close/>
                    </a:path>
                  </a:pathLst>
                </a:custGeom>
                <a:grpFill/>
                <a:ln w="3175">
                  <a:gradFill flip="none" rotWithShape="1">
                    <a:gsLst>
                      <a:gs pos="13000">
                        <a:srgbClr val="FFFF00"/>
                      </a:gs>
                      <a:gs pos="100000">
                        <a:srgbClr val="FFC000"/>
                      </a:gs>
                    </a:gsLst>
                    <a:path path="circle">
                      <a:fillToRect l="100000" t="100000"/>
                    </a:path>
                    <a:tileRect r="-100000" b="-100000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lvl="0" algn="ctr"/>
                  <a:endParaRPr lang="ru-RU"/>
                </a:p>
              </p:txBody>
            </p:sp>
          </p:grpSp>
        </p:grpSp>
      </p:grpSp>
      <p:pic>
        <p:nvPicPr>
          <p:cNvPr id="33" name="Рисунок 32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21" r="13143"/>
          <a:stretch/>
        </p:blipFill>
        <p:spPr>
          <a:xfrm rot="5400000">
            <a:off x="6132828" y="949178"/>
            <a:ext cx="4112422" cy="8058021"/>
          </a:xfrm>
          <a:prstGeom prst="rect">
            <a:avLst/>
          </a:prstGeom>
        </p:spPr>
      </p:pic>
      <p:sp>
        <p:nvSpPr>
          <p:cNvPr id="61" name="Прямоугольник 60"/>
          <p:cNvSpPr/>
          <p:nvPr userDrawn="1"/>
        </p:nvSpPr>
        <p:spPr>
          <a:xfrm>
            <a:off x="523442" y="596037"/>
            <a:ext cx="5925602" cy="1979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85000"/>
              </a:lnSpc>
            </a:pPr>
            <a:r>
              <a:rPr lang="ru-RU" sz="800" spc="50" baseline="0" dirty="0" smtClean="0">
                <a:solidFill>
                  <a:schemeClr val="bg1"/>
                </a:solidFill>
                <a:latin typeface="+mn-lt"/>
              </a:rPr>
              <a:t>СОЦИАЛЬНО-ЭКОНОМИЧЕСКОЕ РАЗВИТИЕ РЕСПУБЛИКИ БАШКОРТОСТАН </a:t>
            </a:r>
          </a:p>
        </p:txBody>
      </p:sp>
    </p:spTree>
    <p:extLst>
      <p:ext uri="{BB962C8B-B14F-4D97-AF65-F5344CB8AC3E}">
        <p14:creationId xmlns:p14="http://schemas.microsoft.com/office/powerpoint/2010/main" val="156108479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ЖКХ.Благоустройство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Picture 2" descr="ЖК Аристократ в Уфе — Цены, фото, планировки, квартиры, карта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-6825"/>
            <a:ext cx="12215805" cy="6864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 userDrawn="1"/>
        </p:nvSpPr>
        <p:spPr>
          <a:xfrm flipH="1">
            <a:off x="1" y="-6825"/>
            <a:ext cx="12215805" cy="6872471"/>
          </a:xfrm>
          <a:prstGeom prst="rect">
            <a:avLst/>
          </a:prstGeom>
          <a:gradFill flip="none" rotWithShape="1">
            <a:gsLst>
              <a:gs pos="25000">
                <a:srgbClr val="014A84">
                  <a:alpha val="86000"/>
                </a:srgbClr>
              </a:gs>
              <a:gs pos="0">
                <a:srgbClr val="014A84"/>
              </a:gs>
              <a:gs pos="50000">
                <a:srgbClr val="014A84">
                  <a:alpha val="65000"/>
                </a:srgbClr>
              </a:gs>
              <a:gs pos="100000">
                <a:srgbClr val="05015B">
                  <a:alpha val="65000"/>
                </a:srgbClr>
              </a:gs>
            </a:gsLst>
            <a:lin ang="0" scaled="1"/>
            <a:tileRect/>
          </a:gra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b="0" i="0" u="none" strike="noStrike" cap="none" spc="0" normalizeH="0" baseline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34" name="Номер слайда 1023"/>
          <p:cNvSpPr txBox="1">
            <a:spLocks/>
          </p:cNvSpPr>
          <p:nvPr userDrawn="1"/>
        </p:nvSpPr>
        <p:spPr>
          <a:xfrm>
            <a:off x="11739003" y="358008"/>
            <a:ext cx="36864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94082A24-78B8-4218-8147-DE1803BD71B0}" type="slidenum">
              <a:rPr lang="ru-RU" sz="1200" b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algn="ctr"/>
              <a:t>‹#›</a:t>
            </a:fld>
            <a:endParaRPr lang="ru-RU" sz="1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5" name="Полилиния 34"/>
          <p:cNvSpPr/>
          <p:nvPr userDrawn="1"/>
        </p:nvSpPr>
        <p:spPr>
          <a:xfrm flipV="1">
            <a:off x="511011" y="328337"/>
            <a:ext cx="11236734" cy="210834"/>
          </a:xfrm>
          <a:custGeom>
            <a:avLst/>
            <a:gdLst>
              <a:gd name="connsiteX0" fmla="*/ 0 w 529390"/>
              <a:gd name="connsiteY0" fmla="*/ 0 h 0"/>
              <a:gd name="connsiteX1" fmla="*/ 529390 w 529390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529390">
                <a:moveTo>
                  <a:pt x="0" y="0"/>
                </a:moveTo>
                <a:lnTo>
                  <a:pt x="529390" y="0"/>
                </a:lnTo>
              </a:path>
            </a:pathLst>
          </a:custGeom>
          <a:noFill/>
          <a:ln w="57150">
            <a:gradFill flip="none" rotWithShape="1">
              <a:gsLst>
                <a:gs pos="0">
                  <a:srgbClr val="00B0F0"/>
                </a:gs>
                <a:gs pos="5000">
                  <a:schemeClr val="bg1"/>
                </a:gs>
                <a:gs pos="100000">
                  <a:schemeClr val="bg1"/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Полилиния 35"/>
          <p:cNvSpPr/>
          <p:nvPr userDrawn="1"/>
        </p:nvSpPr>
        <p:spPr>
          <a:xfrm flipV="1">
            <a:off x="12072938" y="395083"/>
            <a:ext cx="145112" cy="144088"/>
          </a:xfrm>
          <a:custGeom>
            <a:avLst/>
            <a:gdLst>
              <a:gd name="connsiteX0" fmla="*/ 0 w 529390"/>
              <a:gd name="connsiteY0" fmla="*/ 0 h 0"/>
              <a:gd name="connsiteX1" fmla="*/ 529390 w 529390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529390">
                <a:moveTo>
                  <a:pt x="0" y="0"/>
                </a:moveTo>
                <a:lnTo>
                  <a:pt x="529390" y="0"/>
                </a:lnTo>
              </a:path>
            </a:pathLst>
          </a:custGeom>
          <a:noFill/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38" name="Группа 37"/>
          <p:cNvGrpSpPr/>
          <p:nvPr userDrawn="1"/>
        </p:nvGrpSpPr>
        <p:grpSpPr>
          <a:xfrm>
            <a:off x="104017" y="26700"/>
            <a:ext cx="699648" cy="707375"/>
            <a:chOff x="233802" y="237846"/>
            <a:chExt cx="516638" cy="522344"/>
          </a:xfrm>
        </p:grpSpPr>
        <p:grpSp>
          <p:nvGrpSpPr>
            <p:cNvPr id="39" name="Группа 38"/>
            <p:cNvGrpSpPr/>
            <p:nvPr userDrawn="1"/>
          </p:nvGrpSpPr>
          <p:grpSpPr>
            <a:xfrm flipH="1">
              <a:off x="233802" y="323000"/>
              <a:ext cx="319952" cy="437190"/>
              <a:chOff x="6983135" y="-539614"/>
              <a:chExt cx="322358" cy="440479"/>
            </a:xfrm>
          </p:grpSpPr>
          <p:sp>
            <p:nvSpPr>
              <p:cNvPr id="58" name="Полилиния 57"/>
              <p:cNvSpPr/>
              <p:nvPr userDrawn="1"/>
            </p:nvSpPr>
            <p:spPr>
              <a:xfrm>
                <a:off x="7027782" y="-402834"/>
                <a:ext cx="264246" cy="297320"/>
              </a:xfrm>
              <a:custGeom>
                <a:avLst/>
                <a:gdLst>
                  <a:gd name="connsiteX0" fmla="*/ 0 w 302931"/>
                  <a:gd name="connsiteY0" fmla="*/ 241222 h 297320"/>
                  <a:gd name="connsiteX1" fmla="*/ 302931 w 302931"/>
                  <a:gd name="connsiteY1" fmla="*/ 0 h 297320"/>
                  <a:gd name="connsiteX2" fmla="*/ 50489 w 302931"/>
                  <a:gd name="connsiteY2" fmla="*/ 297320 h 297320"/>
                  <a:gd name="connsiteX3" fmla="*/ 0 w 302931"/>
                  <a:gd name="connsiteY3" fmla="*/ 241222 h 297320"/>
                  <a:gd name="connsiteX0" fmla="*/ 0 w 313312"/>
                  <a:gd name="connsiteY0" fmla="*/ 241222 h 297320"/>
                  <a:gd name="connsiteX1" fmla="*/ 302931 w 313312"/>
                  <a:gd name="connsiteY1" fmla="*/ 0 h 297320"/>
                  <a:gd name="connsiteX2" fmla="*/ 50489 w 313312"/>
                  <a:gd name="connsiteY2" fmla="*/ 297320 h 297320"/>
                  <a:gd name="connsiteX3" fmla="*/ 0 w 313312"/>
                  <a:gd name="connsiteY3" fmla="*/ 241222 h 297320"/>
                  <a:gd name="connsiteX0" fmla="*/ 0 w 311482"/>
                  <a:gd name="connsiteY0" fmla="*/ 241222 h 297320"/>
                  <a:gd name="connsiteX1" fmla="*/ 302931 w 311482"/>
                  <a:gd name="connsiteY1" fmla="*/ 0 h 297320"/>
                  <a:gd name="connsiteX2" fmla="*/ 50489 w 311482"/>
                  <a:gd name="connsiteY2" fmla="*/ 297320 h 297320"/>
                  <a:gd name="connsiteX3" fmla="*/ 0 w 311482"/>
                  <a:gd name="connsiteY3" fmla="*/ 241222 h 297320"/>
                  <a:gd name="connsiteX0" fmla="*/ 0 w 311482"/>
                  <a:gd name="connsiteY0" fmla="*/ 241222 h 297320"/>
                  <a:gd name="connsiteX1" fmla="*/ 302931 w 311482"/>
                  <a:gd name="connsiteY1" fmla="*/ 0 h 297320"/>
                  <a:gd name="connsiteX2" fmla="*/ 50489 w 311482"/>
                  <a:gd name="connsiteY2" fmla="*/ 297320 h 297320"/>
                  <a:gd name="connsiteX3" fmla="*/ 0 w 311482"/>
                  <a:gd name="connsiteY3" fmla="*/ 241222 h 297320"/>
                  <a:gd name="connsiteX0" fmla="*/ 0 w 311482"/>
                  <a:gd name="connsiteY0" fmla="*/ 241222 h 297320"/>
                  <a:gd name="connsiteX1" fmla="*/ 302931 w 311482"/>
                  <a:gd name="connsiteY1" fmla="*/ 0 h 297320"/>
                  <a:gd name="connsiteX2" fmla="*/ 50489 w 311482"/>
                  <a:gd name="connsiteY2" fmla="*/ 297320 h 297320"/>
                  <a:gd name="connsiteX3" fmla="*/ 0 w 311482"/>
                  <a:gd name="connsiteY3" fmla="*/ 241222 h 297320"/>
                  <a:gd name="connsiteX0" fmla="*/ 0 w 260993"/>
                  <a:gd name="connsiteY0" fmla="*/ 297320 h 297320"/>
                  <a:gd name="connsiteX1" fmla="*/ 252442 w 260993"/>
                  <a:gd name="connsiteY1" fmla="*/ 0 h 297320"/>
                  <a:gd name="connsiteX2" fmla="*/ 0 w 260993"/>
                  <a:gd name="connsiteY2" fmla="*/ 297320 h 297320"/>
                  <a:gd name="connsiteX0" fmla="*/ 4476 w 265469"/>
                  <a:gd name="connsiteY0" fmla="*/ 297320 h 297320"/>
                  <a:gd name="connsiteX1" fmla="*/ 256918 w 265469"/>
                  <a:gd name="connsiteY1" fmla="*/ 0 h 297320"/>
                  <a:gd name="connsiteX2" fmla="*/ 4476 w 265469"/>
                  <a:gd name="connsiteY2" fmla="*/ 297320 h 297320"/>
                  <a:gd name="connsiteX0" fmla="*/ 4476 w 264246"/>
                  <a:gd name="connsiteY0" fmla="*/ 297320 h 297320"/>
                  <a:gd name="connsiteX1" fmla="*/ 256918 w 264246"/>
                  <a:gd name="connsiteY1" fmla="*/ 0 h 297320"/>
                  <a:gd name="connsiteX2" fmla="*/ 4476 w 264246"/>
                  <a:gd name="connsiteY2" fmla="*/ 297320 h 2973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64246" h="297320">
                    <a:moveTo>
                      <a:pt x="4476" y="297320"/>
                    </a:moveTo>
                    <a:cubicBezTo>
                      <a:pt x="-32820" y="157732"/>
                      <a:pt x="172771" y="99107"/>
                      <a:pt x="256918" y="0"/>
                    </a:cubicBezTo>
                    <a:cubicBezTo>
                      <a:pt x="318626" y="216913"/>
                      <a:pt x="-30683" y="148829"/>
                      <a:pt x="4476" y="297320"/>
                    </a:cubicBezTo>
                    <a:close/>
                  </a:path>
                </a:pathLst>
              </a:custGeom>
              <a:solidFill>
                <a:srgbClr val="0E9A2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59" name="Полилиния 58"/>
              <p:cNvSpPr/>
              <p:nvPr userDrawn="1"/>
            </p:nvSpPr>
            <p:spPr>
              <a:xfrm>
                <a:off x="7010825" y="-455976"/>
                <a:ext cx="278954" cy="356841"/>
              </a:xfrm>
              <a:custGeom>
                <a:avLst/>
                <a:gdLst>
                  <a:gd name="connsiteX0" fmla="*/ 0 w 302931"/>
                  <a:gd name="connsiteY0" fmla="*/ 241222 h 297320"/>
                  <a:gd name="connsiteX1" fmla="*/ 302931 w 302931"/>
                  <a:gd name="connsiteY1" fmla="*/ 0 h 297320"/>
                  <a:gd name="connsiteX2" fmla="*/ 50489 w 302931"/>
                  <a:gd name="connsiteY2" fmla="*/ 297320 h 297320"/>
                  <a:gd name="connsiteX3" fmla="*/ 0 w 302931"/>
                  <a:gd name="connsiteY3" fmla="*/ 241222 h 297320"/>
                  <a:gd name="connsiteX0" fmla="*/ 0 w 313312"/>
                  <a:gd name="connsiteY0" fmla="*/ 241222 h 297320"/>
                  <a:gd name="connsiteX1" fmla="*/ 302931 w 313312"/>
                  <a:gd name="connsiteY1" fmla="*/ 0 h 297320"/>
                  <a:gd name="connsiteX2" fmla="*/ 50489 w 313312"/>
                  <a:gd name="connsiteY2" fmla="*/ 297320 h 297320"/>
                  <a:gd name="connsiteX3" fmla="*/ 0 w 313312"/>
                  <a:gd name="connsiteY3" fmla="*/ 241222 h 297320"/>
                  <a:gd name="connsiteX0" fmla="*/ 0 w 311482"/>
                  <a:gd name="connsiteY0" fmla="*/ 241222 h 297320"/>
                  <a:gd name="connsiteX1" fmla="*/ 302931 w 311482"/>
                  <a:gd name="connsiteY1" fmla="*/ 0 h 297320"/>
                  <a:gd name="connsiteX2" fmla="*/ 50489 w 311482"/>
                  <a:gd name="connsiteY2" fmla="*/ 297320 h 297320"/>
                  <a:gd name="connsiteX3" fmla="*/ 0 w 311482"/>
                  <a:gd name="connsiteY3" fmla="*/ 241222 h 297320"/>
                  <a:gd name="connsiteX0" fmla="*/ 0 w 311482"/>
                  <a:gd name="connsiteY0" fmla="*/ 241222 h 297320"/>
                  <a:gd name="connsiteX1" fmla="*/ 302931 w 311482"/>
                  <a:gd name="connsiteY1" fmla="*/ 0 h 297320"/>
                  <a:gd name="connsiteX2" fmla="*/ 50489 w 311482"/>
                  <a:gd name="connsiteY2" fmla="*/ 297320 h 297320"/>
                  <a:gd name="connsiteX3" fmla="*/ 0 w 311482"/>
                  <a:gd name="connsiteY3" fmla="*/ 241222 h 297320"/>
                  <a:gd name="connsiteX0" fmla="*/ 0 w 311482"/>
                  <a:gd name="connsiteY0" fmla="*/ 241222 h 297320"/>
                  <a:gd name="connsiteX1" fmla="*/ 302931 w 311482"/>
                  <a:gd name="connsiteY1" fmla="*/ 0 h 297320"/>
                  <a:gd name="connsiteX2" fmla="*/ 50489 w 311482"/>
                  <a:gd name="connsiteY2" fmla="*/ 297320 h 297320"/>
                  <a:gd name="connsiteX3" fmla="*/ 0 w 311482"/>
                  <a:gd name="connsiteY3" fmla="*/ 241222 h 297320"/>
                  <a:gd name="connsiteX0" fmla="*/ 0 w 330834"/>
                  <a:gd name="connsiteY0" fmla="*/ 241222 h 297320"/>
                  <a:gd name="connsiteX1" fmla="*/ 302931 w 330834"/>
                  <a:gd name="connsiteY1" fmla="*/ 0 h 297320"/>
                  <a:gd name="connsiteX2" fmla="*/ 50489 w 330834"/>
                  <a:gd name="connsiteY2" fmla="*/ 297320 h 297320"/>
                  <a:gd name="connsiteX3" fmla="*/ 0 w 330834"/>
                  <a:gd name="connsiteY3" fmla="*/ 241222 h 297320"/>
                  <a:gd name="connsiteX0" fmla="*/ 0 w 331852"/>
                  <a:gd name="connsiteY0" fmla="*/ 241222 h 297320"/>
                  <a:gd name="connsiteX1" fmla="*/ 302931 w 331852"/>
                  <a:gd name="connsiteY1" fmla="*/ 0 h 297320"/>
                  <a:gd name="connsiteX2" fmla="*/ 50489 w 331852"/>
                  <a:gd name="connsiteY2" fmla="*/ 297320 h 297320"/>
                  <a:gd name="connsiteX3" fmla="*/ 0 w 331852"/>
                  <a:gd name="connsiteY3" fmla="*/ 241222 h 297320"/>
                  <a:gd name="connsiteX0" fmla="*/ 0 w 331126"/>
                  <a:gd name="connsiteY0" fmla="*/ 241222 h 347808"/>
                  <a:gd name="connsiteX1" fmla="*/ 302931 w 331126"/>
                  <a:gd name="connsiteY1" fmla="*/ 0 h 347808"/>
                  <a:gd name="connsiteX2" fmla="*/ 39269 w 331126"/>
                  <a:gd name="connsiteY2" fmla="*/ 347808 h 347808"/>
                  <a:gd name="connsiteX3" fmla="*/ 0 w 331126"/>
                  <a:gd name="connsiteY3" fmla="*/ 241222 h 347808"/>
                  <a:gd name="connsiteX0" fmla="*/ 0 w 333397"/>
                  <a:gd name="connsiteY0" fmla="*/ 241222 h 366858"/>
                  <a:gd name="connsiteX1" fmla="*/ 302931 w 333397"/>
                  <a:gd name="connsiteY1" fmla="*/ 0 h 366858"/>
                  <a:gd name="connsiteX2" fmla="*/ 72606 w 333397"/>
                  <a:gd name="connsiteY2" fmla="*/ 366858 h 366858"/>
                  <a:gd name="connsiteX3" fmla="*/ 0 w 333397"/>
                  <a:gd name="connsiteY3" fmla="*/ 241222 h 366858"/>
                  <a:gd name="connsiteX0" fmla="*/ 0 w 330139"/>
                  <a:gd name="connsiteY0" fmla="*/ 241222 h 366858"/>
                  <a:gd name="connsiteX1" fmla="*/ 302931 w 330139"/>
                  <a:gd name="connsiteY1" fmla="*/ 0 h 366858"/>
                  <a:gd name="connsiteX2" fmla="*/ 72606 w 330139"/>
                  <a:gd name="connsiteY2" fmla="*/ 366858 h 366858"/>
                  <a:gd name="connsiteX3" fmla="*/ 0 w 330139"/>
                  <a:gd name="connsiteY3" fmla="*/ 241222 h 366858"/>
                  <a:gd name="connsiteX0" fmla="*/ 340 w 257873"/>
                  <a:gd name="connsiteY0" fmla="*/ 366858 h 366858"/>
                  <a:gd name="connsiteX1" fmla="*/ 230665 w 257873"/>
                  <a:gd name="connsiteY1" fmla="*/ 0 h 366858"/>
                  <a:gd name="connsiteX2" fmla="*/ 340 w 257873"/>
                  <a:gd name="connsiteY2" fmla="*/ 366858 h 366858"/>
                  <a:gd name="connsiteX0" fmla="*/ 10868 w 268401"/>
                  <a:gd name="connsiteY0" fmla="*/ 366858 h 366858"/>
                  <a:gd name="connsiteX1" fmla="*/ 241193 w 268401"/>
                  <a:gd name="connsiteY1" fmla="*/ 0 h 366858"/>
                  <a:gd name="connsiteX2" fmla="*/ 10868 w 268401"/>
                  <a:gd name="connsiteY2" fmla="*/ 366858 h 366858"/>
                  <a:gd name="connsiteX0" fmla="*/ 29626 w 287159"/>
                  <a:gd name="connsiteY0" fmla="*/ 366858 h 366858"/>
                  <a:gd name="connsiteX1" fmla="*/ 259951 w 287159"/>
                  <a:gd name="connsiteY1" fmla="*/ 0 h 366858"/>
                  <a:gd name="connsiteX2" fmla="*/ 29626 w 287159"/>
                  <a:gd name="connsiteY2" fmla="*/ 366858 h 366858"/>
                  <a:gd name="connsiteX0" fmla="*/ 14555 w 272088"/>
                  <a:gd name="connsiteY0" fmla="*/ 366858 h 366858"/>
                  <a:gd name="connsiteX1" fmla="*/ 244880 w 272088"/>
                  <a:gd name="connsiteY1" fmla="*/ 0 h 366858"/>
                  <a:gd name="connsiteX2" fmla="*/ 14555 w 272088"/>
                  <a:gd name="connsiteY2" fmla="*/ 366858 h 366858"/>
                  <a:gd name="connsiteX0" fmla="*/ 11614 w 269147"/>
                  <a:gd name="connsiteY0" fmla="*/ 366858 h 366858"/>
                  <a:gd name="connsiteX1" fmla="*/ 241939 w 269147"/>
                  <a:gd name="connsiteY1" fmla="*/ 0 h 366858"/>
                  <a:gd name="connsiteX2" fmla="*/ 11614 w 269147"/>
                  <a:gd name="connsiteY2" fmla="*/ 366858 h 366858"/>
                  <a:gd name="connsiteX0" fmla="*/ 10990 w 287420"/>
                  <a:gd name="connsiteY0" fmla="*/ 356841 h 356841"/>
                  <a:gd name="connsiteX1" fmla="*/ 261349 w 287420"/>
                  <a:gd name="connsiteY1" fmla="*/ 0 h 356841"/>
                  <a:gd name="connsiteX2" fmla="*/ 10990 w 287420"/>
                  <a:gd name="connsiteY2" fmla="*/ 356841 h 356841"/>
                  <a:gd name="connsiteX0" fmla="*/ 13088 w 289518"/>
                  <a:gd name="connsiteY0" fmla="*/ 356841 h 356841"/>
                  <a:gd name="connsiteX1" fmla="*/ 263447 w 289518"/>
                  <a:gd name="connsiteY1" fmla="*/ 0 h 356841"/>
                  <a:gd name="connsiteX2" fmla="*/ 13088 w 289518"/>
                  <a:gd name="connsiteY2" fmla="*/ 356841 h 356841"/>
                  <a:gd name="connsiteX0" fmla="*/ 13088 w 270123"/>
                  <a:gd name="connsiteY0" fmla="*/ 356841 h 356841"/>
                  <a:gd name="connsiteX1" fmla="*/ 263447 w 270123"/>
                  <a:gd name="connsiteY1" fmla="*/ 0 h 356841"/>
                  <a:gd name="connsiteX2" fmla="*/ 13088 w 270123"/>
                  <a:gd name="connsiteY2" fmla="*/ 356841 h 356841"/>
                  <a:gd name="connsiteX0" fmla="*/ 13088 w 272865"/>
                  <a:gd name="connsiteY0" fmla="*/ 356841 h 356841"/>
                  <a:gd name="connsiteX1" fmla="*/ 263447 w 272865"/>
                  <a:gd name="connsiteY1" fmla="*/ 0 h 356841"/>
                  <a:gd name="connsiteX2" fmla="*/ 13088 w 272865"/>
                  <a:gd name="connsiteY2" fmla="*/ 356841 h 356841"/>
                  <a:gd name="connsiteX0" fmla="*/ 13088 w 271938"/>
                  <a:gd name="connsiteY0" fmla="*/ 356841 h 356841"/>
                  <a:gd name="connsiteX1" fmla="*/ 263447 w 271938"/>
                  <a:gd name="connsiteY1" fmla="*/ 0 h 356841"/>
                  <a:gd name="connsiteX2" fmla="*/ 13088 w 271938"/>
                  <a:gd name="connsiteY2" fmla="*/ 356841 h 356841"/>
                  <a:gd name="connsiteX0" fmla="*/ 20104 w 278954"/>
                  <a:gd name="connsiteY0" fmla="*/ 356841 h 356841"/>
                  <a:gd name="connsiteX1" fmla="*/ 270463 w 278954"/>
                  <a:gd name="connsiteY1" fmla="*/ 0 h 356841"/>
                  <a:gd name="connsiteX2" fmla="*/ 20104 w 278954"/>
                  <a:gd name="connsiteY2" fmla="*/ 356841 h 3568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78954" h="356841">
                    <a:moveTo>
                      <a:pt x="20104" y="356841"/>
                    </a:moveTo>
                    <a:cubicBezTo>
                      <a:pt x="-77079" y="149970"/>
                      <a:pt x="206209" y="159850"/>
                      <a:pt x="270463" y="0"/>
                    </a:cubicBezTo>
                    <a:cubicBezTo>
                      <a:pt x="339386" y="211204"/>
                      <a:pt x="-35586" y="165304"/>
                      <a:pt x="20104" y="35684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60" name="Полилиния 59"/>
              <p:cNvSpPr/>
              <p:nvPr userDrawn="1"/>
            </p:nvSpPr>
            <p:spPr>
              <a:xfrm>
                <a:off x="6983135" y="-539614"/>
                <a:ext cx="322358" cy="421145"/>
              </a:xfrm>
              <a:custGeom>
                <a:avLst/>
                <a:gdLst>
                  <a:gd name="connsiteX0" fmla="*/ 0 w 302931"/>
                  <a:gd name="connsiteY0" fmla="*/ 241222 h 297320"/>
                  <a:gd name="connsiteX1" fmla="*/ 302931 w 302931"/>
                  <a:gd name="connsiteY1" fmla="*/ 0 h 297320"/>
                  <a:gd name="connsiteX2" fmla="*/ 50489 w 302931"/>
                  <a:gd name="connsiteY2" fmla="*/ 297320 h 297320"/>
                  <a:gd name="connsiteX3" fmla="*/ 0 w 302931"/>
                  <a:gd name="connsiteY3" fmla="*/ 241222 h 297320"/>
                  <a:gd name="connsiteX0" fmla="*/ 0 w 313312"/>
                  <a:gd name="connsiteY0" fmla="*/ 241222 h 297320"/>
                  <a:gd name="connsiteX1" fmla="*/ 302931 w 313312"/>
                  <a:gd name="connsiteY1" fmla="*/ 0 h 297320"/>
                  <a:gd name="connsiteX2" fmla="*/ 50489 w 313312"/>
                  <a:gd name="connsiteY2" fmla="*/ 297320 h 297320"/>
                  <a:gd name="connsiteX3" fmla="*/ 0 w 313312"/>
                  <a:gd name="connsiteY3" fmla="*/ 241222 h 297320"/>
                  <a:gd name="connsiteX0" fmla="*/ 0 w 311482"/>
                  <a:gd name="connsiteY0" fmla="*/ 241222 h 297320"/>
                  <a:gd name="connsiteX1" fmla="*/ 302931 w 311482"/>
                  <a:gd name="connsiteY1" fmla="*/ 0 h 297320"/>
                  <a:gd name="connsiteX2" fmla="*/ 50489 w 311482"/>
                  <a:gd name="connsiteY2" fmla="*/ 297320 h 297320"/>
                  <a:gd name="connsiteX3" fmla="*/ 0 w 311482"/>
                  <a:gd name="connsiteY3" fmla="*/ 241222 h 297320"/>
                  <a:gd name="connsiteX0" fmla="*/ 0 w 311482"/>
                  <a:gd name="connsiteY0" fmla="*/ 241222 h 297320"/>
                  <a:gd name="connsiteX1" fmla="*/ 302931 w 311482"/>
                  <a:gd name="connsiteY1" fmla="*/ 0 h 297320"/>
                  <a:gd name="connsiteX2" fmla="*/ 50489 w 311482"/>
                  <a:gd name="connsiteY2" fmla="*/ 297320 h 297320"/>
                  <a:gd name="connsiteX3" fmla="*/ 0 w 311482"/>
                  <a:gd name="connsiteY3" fmla="*/ 241222 h 297320"/>
                  <a:gd name="connsiteX0" fmla="*/ 0 w 311482"/>
                  <a:gd name="connsiteY0" fmla="*/ 241222 h 297320"/>
                  <a:gd name="connsiteX1" fmla="*/ 302931 w 311482"/>
                  <a:gd name="connsiteY1" fmla="*/ 0 h 297320"/>
                  <a:gd name="connsiteX2" fmla="*/ 50489 w 311482"/>
                  <a:gd name="connsiteY2" fmla="*/ 297320 h 297320"/>
                  <a:gd name="connsiteX3" fmla="*/ 0 w 311482"/>
                  <a:gd name="connsiteY3" fmla="*/ 241222 h 297320"/>
                  <a:gd name="connsiteX0" fmla="*/ 0 w 311133"/>
                  <a:gd name="connsiteY0" fmla="*/ 241222 h 421145"/>
                  <a:gd name="connsiteX1" fmla="*/ 302931 w 311133"/>
                  <a:gd name="connsiteY1" fmla="*/ 0 h 421145"/>
                  <a:gd name="connsiteX2" fmla="*/ 36201 w 311133"/>
                  <a:gd name="connsiteY2" fmla="*/ 421145 h 421145"/>
                  <a:gd name="connsiteX3" fmla="*/ 0 w 311133"/>
                  <a:gd name="connsiteY3" fmla="*/ 241222 h 421145"/>
                  <a:gd name="connsiteX0" fmla="*/ 0 w 309409"/>
                  <a:gd name="connsiteY0" fmla="*/ 241222 h 421145"/>
                  <a:gd name="connsiteX1" fmla="*/ 302931 w 309409"/>
                  <a:gd name="connsiteY1" fmla="*/ 0 h 421145"/>
                  <a:gd name="connsiteX2" fmla="*/ 36201 w 309409"/>
                  <a:gd name="connsiteY2" fmla="*/ 421145 h 421145"/>
                  <a:gd name="connsiteX3" fmla="*/ 0 w 309409"/>
                  <a:gd name="connsiteY3" fmla="*/ 241222 h 421145"/>
                  <a:gd name="connsiteX0" fmla="*/ 8869 w 282077"/>
                  <a:gd name="connsiteY0" fmla="*/ 421145 h 421145"/>
                  <a:gd name="connsiteX1" fmla="*/ 275599 w 282077"/>
                  <a:gd name="connsiteY1" fmla="*/ 0 h 421145"/>
                  <a:gd name="connsiteX2" fmla="*/ 8869 w 282077"/>
                  <a:gd name="connsiteY2" fmla="*/ 421145 h 421145"/>
                  <a:gd name="connsiteX0" fmla="*/ 8869 w 282077"/>
                  <a:gd name="connsiteY0" fmla="*/ 421145 h 421145"/>
                  <a:gd name="connsiteX1" fmla="*/ 275599 w 282077"/>
                  <a:gd name="connsiteY1" fmla="*/ 0 h 421145"/>
                  <a:gd name="connsiteX2" fmla="*/ 8869 w 282077"/>
                  <a:gd name="connsiteY2" fmla="*/ 421145 h 421145"/>
                  <a:gd name="connsiteX0" fmla="*/ 8869 w 282077"/>
                  <a:gd name="connsiteY0" fmla="*/ 421145 h 421145"/>
                  <a:gd name="connsiteX1" fmla="*/ 275599 w 282077"/>
                  <a:gd name="connsiteY1" fmla="*/ 0 h 421145"/>
                  <a:gd name="connsiteX2" fmla="*/ 8869 w 282077"/>
                  <a:gd name="connsiteY2" fmla="*/ 421145 h 421145"/>
                  <a:gd name="connsiteX0" fmla="*/ 8869 w 282077"/>
                  <a:gd name="connsiteY0" fmla="*/ 421145 h 421145"/>
                  <a:gd name="connsiteX1" fmla="*/ 275599 w 282077"/>
                  <a:gd name="connsiteY1" fmla="*/ 0 h 421145"/>
                  <a:gd name="connsiteX2" fmla="*/ 8869 w 282077"/>
                  <a:gd name="connsiteY2" fmla="*/ 421145 h 421145"/>
                  <a:gd name="connsiteX0" fmla="*/ 12473 w 285681"/>
                  <a:gd name="connsiteY0" fmla="*/ 421145 h 421145"/>
                  <a:gd name="connsiteX1" fmla="*/ 279203 w 285681"/>
                  <a:gd name="connsiteY1" fmla="*/ 0 h 421145"/>
                  <a:gd name="connsiteX2" fmla="*/ 12473 w 285681"/>
                  <a:gd name="connsiteY2" fmla="*/ 421145 h 421145"/>
                  <a:gd name="connsiteX0" fmla="*/ 22697 w 295905"/>
                  <a:gd name="connsiteY0" fmla="*/ 421145 h 421145"/>
                  <a:gd name="connsiteX1" fmla="*/ 289427 w 295905"/>
                  <a:gd name="connsiteY1" fmla="*/ 0 h 421145"/>
                  <a:gd name="connsiteX2" fmla="*/ 22697 w 295905"/>
                  <a:gd name="connsiteY2" fmla="*/ 421145 h 421145"/>
                  <a:gd name="connsiteX0" fmla="*/ 22697 w 298441"/>
                  <a:gd name="connsiteY0" fmla="*/ 421145 h 421145"/>
                  <a:gd name="connsiteX1" fmla="*/ 289427 w 298441"/>
                  <a:gd name="connsiteY1" fmla="*/ 0 h 421145"/>
                  <a:gd name="connsiteX2" fmla="*/ 22697 w 298441"/>
                  <a:gd name="connsiteY2" fmla="*/ 421145 h 421145"/>
                  <a:gd name="connsiteX0" fmla="*/ 22697 w 299179"/>
                  <a:gd name="connsiteY0" fmla="*/ 421145 h 421145"/>
                  <a:gd name="connsiteX1" fmla="*/ 289427 w 299179"/>
                  <a:gd name="connsiteY1" fmla="*/ 0 h 421145"/>
                  <a:gd name="connsiteX2" fmla="*/ 22697 w 299179"/>
                  <a:gd name="connsiteY2" fmla="*/ 421145 h 421145"/>
                  <a:gd name="connsiteX0" fmla="*/ 46738 w 323220"/>
                  <a:gd name="connsiteY0" fmla="*/ 421145 h 421145"/>
                  <a:gd name="connsiteX1" fmla="*/ 313468 w 323220"/>
                  <a:gd name="connsiteY1" fmla="*/ 0 h 421145"/>
                  <a:gd name="connsiteX2" fmla="*/ 46738 w 323220"/>
                  <a:gd name="connsiteY2" fmla="*/ 421145 h 421145"/>
                  <a:gd name="connsiteX0" fmla="*/ 46738 w 322358"/>
                  <a:gd name="connsiteY0" fmla="*/ 421145 h 421145"/>
                  <a:gd name="connsiteX1" fmla="*/ 313468 w 322358"/>
                  <a:gd name="connsiteY1" fmla="*/ 0 h 421145"/>
                  <a:gd name="connsiteX2" fmla="*/ 46738 w 322358"/>
                  <a:gd name="connsiteY2" fmla="*/ 421145 h 421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22358" h="421145">
                    <a:moveTo>
                      <a:pt x="46738" y="421145"/>
                    </a:moveTo>
                    <a:cubicBezTo>
                      <a:pt x="-124824" y="241031"/>
                      <a:pt x="224558" y="195151"/>
                      <a:pt x="313468" y="0"/>
                    </a:cubicBezTo>
                    <a:cubicBezTo>
                      <a:pt x="387989" y="245101"/>
                      <a:pt x="-32768" y="193087"/>
                      <a:pt x="46738" y="421145"/>
                    </a:cubicBezTo>
                    <a:close/>
                  </a:path>
                </a:pathLst>
              </a:custGeom>
              <a:solidFill>
                <a:srgbClr val="00B0F0"/>
              </a:solidFill>
              <a:ln>
                <a:noFill/>
              </a:ln>
              <a:effectLst>
                <a:outerShdw blurRad="215900" dist="38100" algn="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grpSp>
          <p:nvGrpSpPr>
            <p:cNvPr id="40" name="Группа 39"/>
            <p:cNvGrpSpPr/>
            <p:nvPr userDrawn="1"/>
          </p:nvGrpSpPr>
          <p:grpSpPr>
            <a:xfrm flipH="1">
              <a:off x="267448" y="237846"/>
              <a:ext cx="482992" cy="498081"/>
              <a:chOff x="1708177" y="1798141"/>
              <a:chExt cx="1852825" cy="1910708"/>
            </a:xfrm>
            <a:gradFill flip="none" rotWithShape="1">
              <a:gsLst>
                <a:gs pos="17000">
                  <a:srgbClr val="FFFF00"/>
                </a:gs>
                <a:gs pos="100000">
                  <a:schemeClr val="accent4">
                    <a:lumMod val="60000"/>
                    <a:lumOff val="40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</p:grpSpPr>
          <p:sp>
            <p:nvSpPr>
              <p:cNvPr id="41" name="Полилиния 40"/>
              <p:cNvSpPr/>
              <p:nvPr/>
            </p:nvSpPr>
            <p:spPr>
              <a:xfrm>
                <a:off x="2626357" y="2748564"/>
                <a:ext cx="45719" cy="960285"/>
              </a:xfrm>
              <a:custGeom>
                <a:avLst/>
                <a:gdLst>
                  <a:gd name="connsiteX0" fmla="*/ 47625 w 47625"/>
                  <a:gd name="connsiteY0" fmla="*/ 0 h 1331119"/>
                  <a:gd name="connsiteX1" fmla="*/ 47625 w 47625"/>
                  <a:gd name="connsiteY1" fmla="*/ 1331119 h 1331119"/>
                  <a:gd name="connsiteX2" fmla="*/ 0 w 47625"/>
                  <a:gd name="connsiteY2" fmla="*/ 1331119 h 1331119"/>
                  <a:gd name="connsiteX0" fmla="*/ 0 w 0"/>
                  <a:gd name="connsiteY0" fmla="*/ 0 h 1331119"/>
                  <a:gd name="connsiteX1" fmla="*/ 0 w 0"/>
                  <a:gd name="connsiteY1" fmla="*/ 1331119 h 13311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h="1331119">
                    <a:moveTo>
                      <a:pt x="0" y="0"/>
                    </a:moveTo>
                    <a:lnTo>
                      <a:pt x="0" y="1331119"/>
                    </a:lnTo>
                  </a:path>
                </a:pathLst>
              </a:custGeom>
              <a:grpFill/>
              <a:ln w="3175">
                <a:gradFill flip="none" rotWithShape="1">
                  <a:gsLst>
                    <a:gs pos="13000">
                      <a:srgbClr val="FFFF00"/>
                    </a:gs>
                    <a:gs pos="100000">
                      <a:srgbClr val="FFC000"/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lvl="0" algn="ctr"/>
                <a:endParaRPr lang="ru-RU"/>
              </a:p>
            </p:txBody>
          </p:sp>
          <p:grpSp>
            <p:nvGrpSpPr>
              <p:cNvPr id="42" name="Группа 41"/>
              <p:cNvGrpSpPr/>
              <p:nvPr/>
            </p:nvGrpSpPr>
            <p:grpSpPr>
              <a:xfrm>
                <a:off x="1708177" y="1798141"/>
                <a:ext cx="1852825" cy="1106955"/>
                <a:chOff x="1708177" y="1798141"/>
                <a:chExt cx="1852825" cy="1106955"/>
              </a:xfrm>
              <a:grpFill/>
            </p:grpSpPr>
            <p:sp>
              <p:nvSpPr>
                <p:cNvPr id="43" name="Полилиния 42"/>
                <p:cNvSpPr/>
                <p:nvPr/>
              </p:nvSpPr>
              <p:spPr>
                <a:xfrm>
                  <a:off x="2620370" y="1933433"/>
                  <a:ext cx="19834" cy="832540"/>
                </a:xfrm>
                <a:custGeom>
                  <a:avLst/>
                  <a:gdLst>
                    <a:gd name="connsiteX0" fmla="*/ 13648 w 13648"/>
                    <a:gd name="connsiteY0" fmla="*/ 832513 h 832513"/>
                    <a:gd name="connsiteX1" fmla="*/ 0 w 13648"/>
                    <a:gd name="connsiteY1" fmla="*/ 0 h 832513"/>
                    <a:gd name="connsiteX2" fmla="*/ 13648 w 13648"/>
                    <a:gd name="connsiteY2" fmla="*/ 832513 h 832513"/>
                    <a:gd name="connsiteX0" fmla="*/ 13648 w 19834"/>
                    <a:gd name="connsiteY0" fmla="*/ 832513 h 891203"/>
                    <a:gd name="connsiteX1" fmla="*/ 0 w 19834"/>
                    <a:gd name="connsiteY1" fmla="*/ 0 h 891203"/>
                    <a:gd name="connsiteX2" fmla="*/ 13648 w 19834"/>
                    <a:gd name="connsiteY2" fmla="*/ 832513 h 891203"/>
                    <a:gd name="connsiteX0" fmla="*/ 13648 w 19834"/>
                    <a:gd name="connsiteY0" fmla="*/ 832513 h 832540"/>
                    <a:gd name="connsiteX1" fmla="*/ 0 w 19834"/>
                    <a:gd name="connsiteY1" fmla="*/ 0 h 832540"/>
                    <a:gd name="connsiteX2" fmla="*/ 13648 w 19834"/>
                    <a:gd name="connsiteY2" fmla="*/ 832513 h 8325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9834" h="832540">
                      <a:moveTo>
                        <a:pt x="13648" y="832513"/>
                      </a:moveTo>
                      <a:cubicBezTo>
                        <a:pt x="-4549" y="827962"/>
                        <a:pt x="4549" y="277504"/>
                        <a:pt x="0" y="0"/>
                      </a:cubicBezTo>
                      <a:cubicBezTo>
                        <a:pt x="4549" y="277504"/>
                        <a:pt x="31845" y="837064"/>
                        <a:pt x="13648" y="832513"/>
                      </a:cubicBezTo>
                      <a:close/>
                    </a:path>
                  </a:pathLst>
                </a:custGeom>
                <a:grpFill/>
                <a:ln w="3175">
                  <a:gradFill flip="none" rotWithShape="1">
                    <a:gsLst>
                      <a:gs pos="13000">
                        <a:srgbClr val="FFFF00"/>
                      </a:gs>
                      <a:gs pos="100000">
                        <a:srgbClr val="FFC000"/>
                      </a:gs>
                    </a:gsLst>
                    <a:path path="circle">
                      <a:fillToRect l="100000" t="100000"/>
                    </a:path>
                    <a:tileRect r="-100000" b="-100000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lvl="0" algn="ctr"/>
                  <a:endParaRPr lang="ru-RU"/>
                </a:p>
              </p:txBody>
            </p:sp>
            <p:sp>
              <p:nvSpPr>
                <p:cNvPr id="44" name="Полилиния 43"/>
                <p:cNvSpPr/>
                <p:nvPr/>
              </p:nvSpPr>
              <p:spPr>
                <a:xfrm>
                  <a:off x="2647773" y="2009775"/>
                  <a:ext cx="369271" cy="731150"/>
                </a:xfrm>
                <a:custGeom>
                  <a:avLst/>
                  <a:gdLst>
                    <a:gd name="connsiteX0" fmla="*/ 0 w 385763"/>
                    <a:gd name="connsiteY0" fmla="*/ 719138 h 719138"/>
                    <a:gd name="connsiteX1" fmla="*/ 385763 w 385763"/>
                    <a:gd name="connsiteY1" fmla="*/ 0 h 719138"/>
                    <a:gd name="connsiteX2" fmla="*/ 0 w 385763"/>
                    <a:gd name="connsiteY2" fmla="*/ 719138 h 719138"/>
                    <a:gd name="connsiteX0" fmla="*/ 1423 w 387186"/>
                    <a:gd name="connsiteY0" fmla="*/ 719138 h 719475"/>
                    <a:gd name="connsiteX1" fmla="*/ 387186 w 387186"/>
                    <a:gd name="connsiteY1" fmla="*/ 0 h 719475"/>
                    <a:gd name="connsiteX2" fmla="*/ 1423 w 387186"/>
                    <a:gd name="connsiteY2" fmla="*/ 719138 h 719475"/>
                    <a:gd name="connsiteX0" fmla="*/ 1041 w 370135"/>
                    <a:gd name="connsiteY0" fmla="*/ 731044 h 731269"/>
                    <a:gd name="connsiteX1" fmla="*/ 370135 w 370135"/>
                    <a:gd name="connsiteY1" fmla="*/ 0 h 731269"/>
                    <a:gd name="connsiteX2" fmla="*/ 1041 w 370135"/>
                    <a:gd name="connsiteY2" fmla="*/ 731044 h 731269"/>
                    <a:gd name="connsiteX0" fmla="*/ 177 w 369271"/>
                    <a:gd name="connsiteY0" fmla="*/ 731044 h 731150"/>
                    <a:gd name="connsiteX1" fmla="*/ 369271 w 369271"/>
                    <a:gd name="connsiteY1" fmla="*/ 0 h 731150"/>
                    <a:gd name="connsiteX2" fmla="*/ 177 w 369271"/>
                    <a:gd name="connsiteY2" fmla="*/ 731044 h 7311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369271" h="731150">
                      <a:moveTo>
                        <a:pt x="177" y="731044"/>
                      </a:moveTo>
                      <a:cubicBezTo>
                        <a:pt x="-9349" y="720726"/>
                        <a:pt x="369271" y="0"/>
                        <a:pt x="369271" y="0"/>
                      </a:cubicBezTo>
                      <a:cubicBezTo>
                        <a:pt x="369271" y="0"/>
                        <a:pt x="9703" y="741362"/>
                        <a:pt x="177" y="731044"/>
                      </a:cubicBezTo>
                      <a:close/>
                    </a:path>
                  </a:pathLst>
                </a:custGeom>
                <a:grpFill/>
                <a:ln w="3175">
                  <a:gradFill flip="none" rotWithShape="1">
                    <a:gsLst>
                      <a:gs pos="13000">
                        <a:srgbClr val="FFFF00"/>
                      </a:gs>
                      <a:gs pos="100000">
                        <a:srgbClr val="FFC000"/>
                      </a:gs>
                    </a:gsLst>
                    <a:path path="circle">
                      <a:fillToRect l="100000" t="100000"/>
                    </a:path>
                    <a:tileRect r="-100000" b="-100000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lvl="0" algn="ctr"/>
                  <a:endParaRPr lang="ru-RU"/>
                </a:p>
              </p:txBody>
            </p:sp>
            <p:sp>
              <p:nvSpPr>
                <p:cNvPr id="45" name="Полилиния 44"/>
                <p:cNvSpPr/>
                <p:nvPr/>
              </p:nvSpPr>
              <p:spPr>
                <a:xfrm flipH="1">
                  <a:off x="2257998" y="2011116"/>
                  <a:ext cx="369271" cy="731150"/>
                </a:xfrm>
                <a:custGeom>
                  <a:avLst/>
                  <a:gdLst>
                    <a:gd name="connsiteX0" fmla="*/ 0 w 385763"/>
                    <a:gd name="connsiteY0" fmla="*/ 719138 h 719138"/>
                    <a:gd name="connsiteX1" fmla="*/ 385763 w 385763"/>
                    <a:gd name="connsiteY1" fmla="*/ 0 h 719138"/>
                    <a:gd name="connsiteX2" fmla="*/ 0 w 385763"/>
                    <a:gd name="connsiteY2" fmla="*/ 719138 h 719138"/>
                    <a:gd name="connsiteX0" fmla="*/ 1423 w 387186"/>
                    <a:gd name="connsiteY0" fmla="*/ 719138 h 719475"/>
                    <a:gd name="connsiteX1" fmla="*/ 387186 w 387186"/>
                    <a:gd name="connsiteY1" fmla="*/ 0 h 719475"/>
                    <a:gd name="connsiteX2" fmla="*/ 1423 w 387186"/>
                    <a:gd name="connsiteY2" fmla="*/ 719138 h 719475"/>
                    <a:gd name="connsiteX0" fmla="*/ 1041 w 370135"/>
                    <a:gd name="connsiteY0" fmla="*/ 731044 h 731269"/>
                    <a:gd name="connsiteX1" fmla="*/ 370135 w 370135"/>
                    <a:gd name="connsiteY1" fmla="*/ 0 h 731269"/>
                    <a:gd name="connsiteX2" fmla="*/ 1041 w 370135"/>
                    <a:gd name="connsiteY2" fmla="*/ 731044 h 731269"/>
                    <a:gd name="connsiteX0" fmla="*/ 177 w 369271"/>
                    <a:gd name="connsiteY0" fmla="*/ 731044 h 731150"/>
                    <a:gd name="connsiteX1" fmla="*/ 369271 w 369271"/>
                    <a:gd name="connsiteY1" fmla="*/ 0 h 731150"/>
                    <a:gd name="connsiteX2" fmla="*/ 177 w 369271"/>
                    <a:gd name="connsiteY2" fmla="*/ 731044 h 7311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369271" h="731150">
                      <a:moveTo>
                        <a:pt x="177" y="731044"/>
                      </a:moveTo>
                      <a:cubicBezTo>
                        <a:pt x="-9349" y="720726"/>
                        <a:pt x="369271" y="0"/>
                        <a:pt x="369271" y="0"/>
                      </a:cubicBezTo>
                      <a:cubicBezTo>
                        <a:pt x="369271" y="0"/>
                        <a:pt x="9703" y="741362"/>
                        <a:pt x="177" y="731044"/>
                      </a:cubicBezTo>
                      <a:close/>
                    </a:path>
                  </a:pathLst>
                </a:custGeom>
                <a:grpFill/>
                <a:ln w="3175">
                  <a:gradFill flip="none" rotWithShape="1">
                    <a:gsLst>
                      <a:gs pos="13000">
                        <a:srgbClr val="FFFF00"/>
                      </a:gs>
                      <a:gs pos="100000">
                        <a:srgbClr val="FFC000"/>
                      </a:gs>
                    </a:gsLst>
                    <a:path path="circle">
                      <a:fillToRect l="100000" t="100000"/>
                    </a:path>
                    <a:tileRect r="-100000" b="-100000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lvl="0" algn="ctr"/>
                  <a:endParaRPr lang="ru-RU"/>
                </a:p>
              </p:txBody>
            </p:sp>
            <p:sp>
              <p:nvSpPr>
                <p:cNvPr id="46" name="Полилиния 45"/>
                <p:cNvSpPr/>
                <p:nvPr/>
              </p:nvSpPr>
              <p:spPr>
                <a:xfrm>
                  <a:off x="2031207" y="2212181"/>
                  <a:ext cx="569420" cy="528638"/>
                </a:xfrm>
                <a:custGeom>
                  <a:avLst/>
                  <a:gdLst>
                    <a:gd name="connsiteX0" fmla="*/ 569119 w 569119"/>
                    <a:gd name="connsiteY0" fmla="*/ 528638 h 528638"/>
                    <a:gd name="connsiteX1" fmla="*/ 0 w 569119"/>
                    <a:gd name="connsiteY1" fmla="*/ 0 h 528638"/>
                    <a:gd name="connsiteX2" fmla="*/ 569119 w 569119"/>
                    <a:gd name="connsiteY2" fmla="*/ 528638 h 528638"/>
                    <a:gd name="connsiteX0" fmla="*/ 569119 w 569676"/>
                    <a:gd name="connsiteY0" fmla="*/ 528638 h 529043"/>
                    <a:gd name="connsiteX1" fmla="*/ 0 w 569676"/>
                    <a:gd name="connsiteY1" fmla="*/ 0 h 529043"/>
                    <a:gd name="connsiteX2" fmla="*/ 569119 w 569676"/>
                    <a:gd name="connsiteY2" fmla="*/ 528638 h 529043"/>
                    <a:gd name="connsiteX0" fmla="*/ 569119 w 569420"/>
                    <a:gd name="connsiteY0" fmla="*/ 528638 h 528638"/>
                    <a:gd name="connsiteX1" fmla="*/ 0 w 569420"/>
                    <a:gd name="connsiteY1" fmla="*/ 0 h 528638"/>
                    <a:gd name="connsiteX2" fmla="*/ 569119 w 569420"/>
                    <a:gd name="connsiteY2" fmla="*/ 528638 h 5286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569420" h="528638">
                      <a:moveTo>
                        <a:pt x="569119" y="528638"/>
                      </a:moveTo>
                      <a:lnTo>
                        <a:pt x="0" y="0"/>
                      </a:lnTo>
                      <a:cubicBezTo>
                        <a:pt x="189706" y="176213"/>
                        <a:pt x="581819" y="516732"/>
                        <a:pt x="569119" y="528638"/>
                      </a:cubicBezTo>
                      <a:close/>
                    </a:path>
                  </a:pathLst>
                </a:custGeom>
                <a:grpFill/>
                <a:ln w="3175">
                  <a:gradFill flip="none" rotWithShape="1">
                    <a:gsLst>
                      <a:gs pos="13000">
                        <a:srgbClr val="FFFF00"/>
                      </a:gs>
                      <a:gs pos="100000">
                        <a:srgbClr val="FFC000"/>
                      </a:gs>
                    </a:gsLst>
                    <a:path path="circle">
                      <a:fillToRect l="100000" t="100000"/>
                    </a:path>
                    <a:tileRect r="-100000" b="-100000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lvl="0" algn="ctr"/>
                  <a:endParaRPr lang="ru-RU"/>
                </a:p>
              </p:txBody>
            </p:sp>
            <p:sp>
              <p:nvSpPr>
                <p:cNvPr id="47" name="Полилиния 46"/>
                <p:cNvSpPr/>
                <p:nvPr/>
              </p:nvSpPr>
              <p:spPr>
                <a:xfrm flipH="1">
                  <a:off x="2680537" y="2215487"/>
                  <a:ext cx="569420" cy="528638"/>
                </a:xfrm>
                <a:custGeom>
                  <a:avLst/>
                  <a:gdLst>
                    <a:gd name="connsiteX0" fmla="*/ 569119 w 569119"/>
                    <a:gd name="connsiteY0" fmla="*/ 528638 h 528638"/>
                    <a:gd name="connsiteX1" fmla="*/ 0 w 569119"/>
                    <a:gd name="connsiteY1" fmla="*/ 0 h 528638"/>
                    <a:gd name="connsiteX2" fmla="*/ 569119 w 569119"/>
                    <a:gd name="connsiteY2" fmla="*/ 528638 h 528638"/>
                    <a:gd name="connsiteX0" fmla="*/ 569119 w 569676"/>
                    <a:gd name="connsiteY0" fmla="*/ 528638 h 529043"/>
                    <a:gd name="connsiteX1" fmla="*/ 0 w 569676"/>
                    <a:gd name="connsiteY1" fmla="*/ 0 h 529043"/>
                    <a:gd name="connsiteX2" fmla="*/ 569119 w 569676"/>
                    <a:gd name="connsiteY2" fmla="*/ 528638 h 529043"/>
                    <a:gd name="connsiteX0" fmla="*/ 569119 w 569420"/>
                    <a:gd name="connsiteY0" fmla="*/ 528638 h 528638"/>
                    <a:gd name="connsiteX1" fmla="*/ 0 w 569420"/>
                    <a:gd name="connsiteY1" fmla="*/ 0 h 528638"/>
                    <a:gd name="connsiteX2" fmla="*/ 569119 w 569420"/>
                    <a:gd name="connsiteY2" fmla="*/ 528638 h 5286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569420" h="528638">
                      <a:moveTo>
                        <a:pt x="569119" y="528638"/>
                      </a:moveTo>
                      <a:lnTo>
                        <a:pt x="0" y="0"/>
                      </a:lnTo>
                      <a:cubicBezTo>
                        <a:pt x="189706" y="176213"/>
                        <a:pt x="581819" y="516732"/>
                        <a:pt x="569119" y="528638"/>
                      </a:cubicBezTo>
                      <a:close/>
                    </a:path>
                  </a:pathLst>
                </a:custGeom>
                <a:grpFill/>
                <a:ln w="3175">
                  <a:gradFill flip="none" rotWithShape="1">
                    <a:gsLst>
                      <a:gs pos="13000">
                        <a:srgbClr val="FFFF00"/>
                      </a:gs>
                      <a:gs pos="100000">
                        <a:srgbClr val="FFC000"/>
                      </a:gs>
                    </a:gsLst>
                    <a:path path="circle">
                      <a:fillToRect l="100000" t="100000"/>
                    </a:path>
                    <a:tileRect r="-100000" b="-100000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lvl="0" algn="ctr"/>
                  <a:endParaRPr lang="ru-RU"/>
                </a:p>
              </p:txBody>
            </p:sp>
            <p:sp>
              <p:nvSpPr>
                <p:cNvPr id="48" name="Полилиния 47"/>
                <p:cNvSpPr/>
                <p:nvPr/>
              </p:nvSpPr>
              <p:spPr>
                <a:xfrm rot="20280740">
                  <a:off x="1972322" y="2366934"/>
                  <a:ext cx="569420" cy="528638"/>
                </a:xfrm>
                <a:custGeom>
                  <a:avLst/>
                  <a:gdLst>
                    <a:gd name="connsiteX0" fmla="*/ 569119 w 569119"/>
                    <a:gd name="connsiteY0" fmla="*/ 528638 h 528638"/>
                    <a:gd name="connsiteX1" fmla="*/ 0 w 569119"/>
                    <a:gd name="connsiteY1" fmla="*/ 0 h 528638"/>
                    <a:gd name="connsiteX2" fmla="*/ 569119 w 569119"/>
                    <a:gd name="connsiteY2" fmla="*/ 528638 h 528638"/>
                    <a:gd name="connsiteX0" fmla="*/ 569119 w 569676"/>
                    <a:gd name="connsiteY0" fmla="*/ 528638 h 529043"/>
                    <a:gd name="connsiteX1" fmla="*/ 0 w 569676"/>
                    <a:gd name="connsiteY1" fmla="*/ 0 h 529043"/>
                    <a:gd name="connsiteX2" fmla="*/ 569119 w 569676"/>
                    <a:gd name="connsiteY2" fmla="*/ 528638 h 529043"/>
                    <a:gd name="connsiteX0" fmla="*/ 569119 w 569420"/>
                    <a:gd name="connsiteY0" fmla="*/ 528638 h 528638"/>
                    <a:gd name="connsiteX1" fmla="*/ 0 w 569420"/>
                    <a:gd name="connsiteY1" fmla="*/ 0 h 528638"/>
                    <a:gd name="connsiteX2" fmla="*/ 569119 w 569420"/>
                    <a:gd name="connsiteY2" fmla="*/ 528638 h 5286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569420" h="528638">
                      <a:moveTo>
                        <a:pt x="569119" y="528638"/>
                      </a:moveTo>
                      <a:lnTo>
                        <a:pt x="0" y="0"/>
                      </a:lnTo>
                      <a:cubicBezTo>
                        <a:pt x="189706" y="176213"/>
                        <a:pt x="581819" y="516732"/>
                        <a:pt x="569119" y="528638"/>
                      </a:cubicBezTo>
                      <a:close/>
                    </a:path>
                  </a:pathLst>
                </a:custGeom>
                <a:grpFill/>
                <a:ln w="3175">
                  <a:gradFill flip="none" rotWithShape="1">
                    <a:gsLst>
                      <a:gs pos="13000">
                        <a:srgbClr val="FFFF00"/>
                      </a:gs>
                      <a:gs pos="100000">
                        <a:srgbClr val="FFC000"/>
                      </a:gs>
                    </a:gsLst>
                    <a:path path="circle">
                      <a:fillToRect l="100000" t="100000"/>
                    </a:path>
                    <a:tileRect r="-100000" b="-100000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lvl="0" algn="ctr"/>
                  <a:endParaRPr lang="ru-RU"/>
                </a:p>
              </p:txBody>
            </p:sp>
            <p:sp>
              <p:nvSpPr>
                <p:cNvPr id="49" name="Полилиния 48"/>
                <p:cNvSpPr/>
                <p:nvPr/>
              </p:nvSpPr>
              <p:spPr>
                <a:xfrm rot="1319260" flipH="1">
                  <a:off x="2729441" y="2376458"/>
                  <a:ext cx="569420" cy="528638"/>
                </a:xfrm>
                <a:custGeom>
                  <a:avLst/>
                  <a:gdLst>
                    <a:gd name="connsiteX0" fmla="*/ 569119 w 569119"/>
                    <a:gd name="connsiteY0" fmla="*/ 528638 h 528638"/>
                    <a:gd name="connsiteX1" fmla="*/ 0 w 569119"/>
                    <a:gd name="connsiteY1" fmla="*/ 0 h 528638"/>
                    <a:gd name="connsiteX2" fmla="*/ 569119 w 569119"/>
                    <a:gd name="connsiteY2" fmla="*/ 528638 h 528638"/>
                    <a:gd name="connsiteX0" fmla="*/ 569119 w 569676"/>
                    <a:gd name="connsiteY0" fmla="*/ 528638 h 529043"/>
                    <a:gd name="connsiteX1" fmla="*/ 0 w 569676"/>
                    <a:gd name="connsiteY1" fmla="*/ 0 h 529043"/>
                    <a:gd name="connsiteX2" fmla="*/ 569119 w 569676"/>
                    <a:gd name="connsiteY2" fmla="*/ 528638 h 529043"/>
                    <a:gd name="connsiteX0" fmla="*/ 569119 w 569420"/>
                    <a:gd name="connsiteY0" fmla="*/ 528638 h 528638"/>
                    <a:gd name="connsiteX1" fmla="*/ 0 w 569420"/>
                    <a:gd name="connsiteY1" fmla="*/ 0 h 528638"/>
                    <a:gd name="connsiteX2" fmla="*/ 569119 w 569420"/>
                    <a:gd name="connsiteY2" fmla="*/ 528638 h 5286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569420" h="528638">
                      <a:moveTo>
                        <a:pt x="569119" y="528638"/>
                      </a:moveTo>
                      <a:lnTo>
                        <a:pt x="0" y="0"/>
                      </a:lnTo>
                      <a:cubicBezTo>
                        <a:pt x="189706" y="176213"/>
                        <a:pt x="581819" y="516732"/>
                        <a:pt x="569119" y="528638"/>
                      </a:cubicBezTo>
                      <a:close/>
                    </a:path>
                  </a:pathLst>
                </a:custGeom>
                <a:grpFill/>
                <a:ln w="3175">
                  <a:gradFill flip="none" rotWithShape="1">
                    <a:gsLst>
                      <a:gs pos="13000">
                        <a:srgbClr val="FFFF00"/>
                      </a:gs>
                      <a:gs pos="100000">
                        <a:srgbClr val="FFC000"/>
                      </a:gs>
                    </a:gsLst>
                    <a:path path="circle">
                      <a:fillToRect l="100000" t="100000"/>
                    </a:path>
                    <a:tileRect r="-100000" b="-100000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lvl="0" algn="ctr"/>
                  <a:endParaRPr lang="ru-RU" dirty="0"/>
                </a:p>
              </p:txBody>
            </p:sp>
            <p:sp>
              <p:nvSpPr>
                <p:cNvPr id="50" name="Овал 49"/>
                <p:cNvSpPr/>
                <p:nvPr/>
              </p:nvSpPr>
              <p:spPr>
                <a:xfrm>
                  <a:off x="1708177" y="2375350"/>
                  <a:ext cx="172871" cy="172871"/>
                </a:xfrm>
                <a:prstGeom prst="ellipse">
                  <a:avLst/>
                </a:prstGeom>
                <a:grpFill/>
                <a:ln w="3175">
                  <a:gradFill flip="none" rotWithShape="1">
                    <a:gsLst>
                      <a:gs pos="13000">
                        <a:srgbClr val="FFFF00"/>
                      </a:gs>
                      <a:gs pos="100000">
                        <a:srgbClr val="FFC000"/>
                      </a:gs>
                    </a:gsLst>
                    <a:path path="circle">
                      <a:fillToRect l="100000" t="100000"/>
                    </a:path>
                    <a:tileRect r="-100000" b="-100000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lvl="0" algn="ctr"/>
                  <a:endParaRPr lang="ru-RU"/>
                </a:p>
              </p:txBody>
            </p:sp>
            <p:sp>
              <p:nvSpPr>
                <p:cNvPr id="51" name="Овал 50"/>
                <p:cNvSpPr/>
                <p:nvPr/>
              </p:nvSpPr>
              <p:spPr>
                <a:xfrm>
                  <a:off x="1883391" y="2096117"/>
                  <a:ext cx="172871" cy="172871"/>
                </a:xfrm>
                <a:prstGeom prst="ellipse">
                  <a:avLst/>
                </a:prstGeom>
                <a:grpFill/>
                <a:ln w="3175">
                  <a:gradFill flip="none" rotWithShape="1">
                    <a:gsLst>
                      <a:gs pos="13000">
                        <a:srgbClr val="FFFF00"/>
                      </a:gs>
                      <a:gs pos="100000">
                        <a:srgbClr val="FFC000"/>
                      </a:gs>
                    </a:gsLst>
                    <a:path path="circle">
                      <a:fillToRect l="100000" t="100000"/>
                    </a:path>
                    <a:tileRect r="-100000" b="-100000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lvl="0" algn="ctr"/>
                  <a:endParaRPr lang="ru-RU"/>
                </a:p>
              </p:txBody>
            </p:sp>
            <p:sp>
              <p:nvSpPr>
                <p:cNvPr id="52" name="Овал 51"/>
                <p:cNvSpPr/>
                <p:nvPr/>
              </p:nvSpPr>
              <p:spPr>
                <a:xfrm>
                  <a:off x="2149522" y="1884577"/>
                  <a:ext cx="172871" cy="172871"/>
                </a:xfrm>
                <a:prstGeom prst="ellipse">
                  <a:avLst/>
                </a:prstGeom>
                <a:grpFill/>
                <a:ln w="3175">
                  <a:gradFill flip="none" rotWithShape="1">
                    <a:gsLst>
                      <a:gs pos="13000">
                        <a:srgbClr val="FFFF00"/>
                      </a:gs>
                      <a:gs pos="100000">
                        <a:srgbClr val="FFC000"/>
                      </a:gs>
                    </a:gsLst>
                    <a:path path="circle">
                      <a:fillToRect l="100000" t="100000"/>
                    </a:path>
                    <a:tileRect r="-100000" b="-100000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lvl="0" algn="ctr"/>
                  <a:endParaRPr lang="ru-RU"/>
                </a:p>
              </p:txBody>
            </p:sp>
            <p:sp>
              <p:nvSpPr>
                <p:cNvPr id="53" name="Овал 52"/>
                <p:cNvSpPr/>
                <p:nvPr/>
              </p:nvSpPr>
              <p:spPr>
                <a:xfrm>
                  <a:off x="2533934" y="1798141"/>
                  <a:ext cx="172871" cy="172871"/>
                </a:xfrm>
                <a:prstGeom prst="ellipse">
                  <a:avLst/>
                </a:prstGeom>
                <a:grpFill/>
                <a:ln w="3175">
                  <a:gradFill flip="none" rotWithShape="1">
                    <a:gsLst>
                      <a:gs pos="13000">
                        <a:srgbClr val="FFFF00"/>
                      </a:gs>
                      <a:gs pos="100000">
                        <a:srgbClr val="FFC000"/>
                      </a:gs>
                    </a:gsLst>
                    <a:path path="circle">
                      <a:fillToRect l="100000" t="100000"/>
                    </a:path>
                    <a:tileRect r="-100000" b="-100000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lvl="0" algn="ctr"/>
                  <a:endParaRPr lang="ru-RU"/>
                </a:p>
              </p:txBody>
            </p:sp>
            <p:sp>
              <p:nvSpPr>
                <p:cNvPr id="54" name="Овал 53"/>
                <p:cNvSpPr/>
                <p:nvPr/>
              </p:nvSpPr>
              <p:spPr>
                <a:xfrm>
                  <a:off x="2935035" y="1884577"/>
                  <a:ext cx="172871" cy="172871"/>
                </a:xfrm>
                <a:prstGeom prst="ellipse">
                  <a:avLst/>
                </a:prstGeom>
                <a:grpFill/>
                <a:ln w="3175">
                  <a:gradFill flip="none" rotWithShape="1">
                    <a:gsLst>
                      <a:gs pos="13000">
                        <a:srgbClr val="FFFF00"/>
                      </a:gs>
                      <a:gs pos="100000">
                        <a:srgbClr val="FFC000"/>
                      </a:gs>
                    </a:gsLst>
                    <a:path path="circle">
                      <a:fillToRect l="100000" t="100000"/>
                    </a:path>
                    <a:tileRect r="-100000" b="-100000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lvl="0" algn="ctr"/>
                  <a:endParaRPr lang="ru-RU"/>
                </a:p>
              </p:txBody>
            </p:sp>
            <p:sp>
              <p:nvSpPr>
                <p:cNvPr id="55" name="Овал 54"/>
                <p:cNvSpPr/>
                <p:nvPr/>
              </p:nvSpPr>
              <p:spPr>
                <a:xfrm>
                  <a:off x="3210265" y="2096117"/>
                  <a:ext cx="172871" cy="172871"/>
                </a:xfrm>
                <a:prstGeom prst="ellipse">
                  <a:avLst/>
                </a:prstGeom>
                <a:grpFill/>
                <a:ln w="3175">
                  <a:gradFill flip="none" rotWithShape="1">
                    <a:gsLst>
                      <a:gs pos="13000">
                        <a:srgbClr val="FFFF00"/>
                      </a:gs>
                      <a:gs pos="100000">
                        <a:srgbClr val="FFC000"/>
                      </a:gs>
                    </a:gsLst>
                    <a:path path="circle">
                      <a:fillToRect l="100000" t="100000"/>
                    </a:path>
                    <a:tileRect r="-100000" b="-100000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lvl="0" algn="ctr"/>
                  <a:endParaRPr lang="ru-RU"/>
                </a:p>
              </p:txBody>
            </p:sp>
            <p:sp>
              <p:nvSpPr>
                <p:cNvPr id="56" name="Овал 55"/>
                <p:cNvSpPr/>
                <p:nvPr/>
              </p:nvSpPr>
              <p:spPr>
                <a:xfrm>
                  <a:off x="3388131" y="2375350"/>
                  <a:ext cx="172871" cy="172871"/>
                </a:xfrm>
                <a:prstGeom prst="ellipse">
                  <a:avLst/>
                </a:prstGeom>
                <a:grpFill/>
                <a:ln w="3175">
                  <a:gradFill flip="none" rotWithShape="1">
                    <a:gsLst>
                      <a:gs pos="13000">
                        <a:srgbClr val="FFFF00"/>
                      </a:gs>
                      <a:gs pos="100000">
                        <a:srgbClr val="FFC000"/>
                      </a:gs>
                    </a:gsLst>
                    <a:path path="circle">
                      <a:fillToRect l="100000" t="100000"/>
                    </a:path>
                    <a:tileRect r="-100000" b="-100000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lvl="0" algn="ctr"/>
                  <a:endParaRPr lang="ru-RU"/>
                </a:p>
              </p:txBody>
            </p:sp>
            <p:sp>
              <p:nvSpPr>
                <p:cNvPr id="57" name="Полилиния 56"/>
                <p:cNvSpPr/>
                <p:nvPr/>
              </p:nvSpPr>
              <p:spPr>
                <a:xfrm>
                  <a:off x="2564990" y="2687391"/>
                  <a:ext cx="151184" cy="93909"/>
                </a:xfrm>
                <a:custGeom>
                  <a:avLst/>
                  <a:gdLst>
                    <a:gd name="connsiteX0" fmla="*/ 75214 w 151184"/>
                    <a:gd name="connsiteY0" fmla="*/ 0 h 93909"/>
                    <a:gd name="connsiteX1" fmla="*/ 147621 w 151184"/>
                    <a:gd name="connsiteY1" fmla="*/ 47994 h 93909"/>
                    <a:gd name="connsiteX2" fmla="*/ 151184 w 151184"/>
                    <a:gd name="connsiteY2" fmla="*/ 65646 h 93909"/>
                    <a:gd name="connsiteX3" fmla="*/ 75816 w 151184"/>
                    <a:gd name="connsiteY3" fmla="*/ 93909 h 93909"/>
                    <a:gd name="connsiteX4" fmla="*/ 0 w 151184"/>
                    <a:gd name="connsiteY4" fmla="*/ 61898 h 93909"/>
                    <a:gd name="connsiteX5" fmla="*/ 2807 w 151184"/>
                    <a:gd name="connsiteY5" fmla="*/ 47994 h 93909"/>
                    <a:gd name="connsiteX6" fmla="*/ 75214 w 151184"/>
                    <a:gd name="connsiteY6" fmla="*/ 0 h 939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51184" h="93909">
                      <a:moveTo>
                        <a:pt x="75214" y="0"/>
                      </a:moveTo>
                      <a:cubicBezTo>
                        <a:pt x="107764" y="0"/>
                        <a:pt x="135691" y="19790"/>
                        <a:pt x="147621" y="47994"/>
                      </a:cubicBezTo>
                      <a:lnTo>
                        <a:pt x="151184" y="65646"/>
                      </a:lnTo>
                      <a:lnTo>
                        <a:pt x="75816" y="93909"/>
                      </a:lnTo>
                      <a:lnTo>
                        <a:pt x="0" y="61898"/>
                      </a:lnTo>
                      <a:lnTo>
                        <a:pt x="2807" y="47994"/>
                      </a:lnTo>
                      <a:cubicBezTo>
                        <a:pt x="14737" y="19790"/>
                        <a:pt x="42664" y="0"/>
                        <a:pt x="75214" y="0"/>
                      </a:cubicBezTo>
                      <a:close/>
                    </a:path>
                  </a:pathLst>
                </a:custGeom>
                <a:grpFill/>
                <a:ln w="3175">
                  <a:gradFill flip="none" rotWithShape="1">
                    <a:gsLst>
                      <a:gs pos="13000">
                        <a:srgbClr val="FFFF00"/>
                      </a:gs>
                      <a:gs pos="100000">
                        <a:srgbClr val="FFC000"/>
                      </a:gs>
                    </a:gsLst>
                    <a:path path="circle">
                      <a:fillToRect l="100000" t="100000"/>
                    </a:path>
                    <a:tileRect r="-100000" b="-100000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lvl="0" algn="ctr"/>
                  <a:endParaRPr lang="ru-RU"/>
                </a:p>
              </p:txBody>
            </p:sp>
          </p:grpSp>
        </p:grpSp>
      </p:grpSp>
      <p:sp>
        <p:nvSpPr>
          <p:cNvPr id="31" name="Прямоугольник 30"/>
          <p:cNvSpPr/>
          <p:nvPr userDrawn="1"/>
        </p:nvSpPr>
        <p:spPr>
          <a:xfrm>
            <a:off x="523442" y="596037"/>
            <a:ext cx="5925602" cy="1979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85000"/>
              </a:lnSpc>
            </a:pPr>
            <a:r>
              <a:rPr lang="ru-RU" sz="800" spc="50" baseline="0" dirty="0" smtClean="0">
                <a:solidFill>
                  <a:schemeClr val="bg1"/>
                </a:solidFill>
                <a:latin typeface="+mn-lt"/>
              </a:rPr>
              <a:t>СОЦИАЛЬНО-ЭКОНОМИЧЕСКОЕ РАЗВИТИЕ РЕСПУБЛИКИ БАШКОРТОСТАН </a:t>
            </a:r>
          </a:p>
        </p:txBody>
      </p:sp>
    </p:spTree>
    <p:extLst>
      <p:ext uri="{BB962C8B-B14F-4D97-AF65-F5344CB8AC3E}">
        <p14:creationId xmlns:p14="http://schemas.microsoft.com/office/powerpoint/2010/main" val="75154685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АП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Oxu.az - США и Европе грозит сельхозкризис. Азербайджану - нет ...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430"/>
          <a:stretch/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Характеристика сельского хозяйства - ФГХ Южной Америки"/>
          <p:cNvPicPr>
            <a:picLocks noChangeAspect="1" noChangeArrowheads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70" r="6986"/>
          <a:stretch/>
        </p:blipFill>
        <p:spPr bwMode="auto">
          <a:xfrm>
            <a:off x="-15656" y="-7646"/>
            <a:ext cx="12221070" cy="68668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 userDrawn="1"/>
        </p:nvSpPr>
        <p:spPr>
          <a:xfrm flipH="1">
            <a:off x="-13414" y="-6825"/>
            <a:ext cx="12229221" cy="6872471"/>
          </a:xfrm>
          <a:prstGeom prst="rect">
            <a:avLst/>
          </a:prstGeom>
          <a:gradFill flip="none" rotWithShape="1">
            <a:gsLst>
              <a:gs pos="25000">
                <a:srgbClr val="014A84">
                  <a:alpha val="86000"/>
                </a:srgbClr>
              </a:gs>
              <a:gs pos="0">
                <a:srgbClr val="014A84"/>
              </a:gs>
              <a:gs pos="50000">
                <a:srgbClr val="014A84">
                  <a:alpha val="65000"/>
                </a:srgbClr>
              </a:gs>
              <a:gs pos="100000">
                <a:srgbClr val="05015B">
                  <a:alpha val="65000"/>
                </a:srgbClr>
              </a:gs>
            </a:gsLst>
            <a:lin ang="0" scaled="1"/>
            <a:tileRect/>
          </a:gra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b="0" i="0" u="none" strike="noStrike" cap="none" spc="0" normalizeH="0" baseline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34" name="Номер слайда 1023"/>
          <p:cNvSpPr txBox="1">
            <a:spLocks/>
          </p:cNvSpPr>
          <p:nvPr userDrawn="1"/>
        </p:nvSpPr>
        <p:spPr>
          <a:xfrm>
            <a:off x="11739003" y="358008"/>
            <a:ext cx="36864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94082A24-78B8-4218-8147-DE1803BD71B0}" type="slidenum">
              <a:rPr lang="ru-RU" sz="1200" b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algn="ctr"/>
              <a:t>‹#›</a:t>
            </a:fld>
            <a:endParaRPr lang="ru-RU" sz="1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5" name="Полилиния 34"/>
          <p:cNvSpPr/>
          <p:nvPr userDrawn="1"/>
        </p:nvSpPr>
        <p:spPr>
          <a:xfrm flipV="1">
            <a:off x="511011" y="328337"/>
            <a:ext cx="11236734" cy="210834"/>
          </a:xfrm>
          <a:custGeom>
            <a:avLst/>
            <a:gdLst>
              <a:gd name="connsiteX0" fmla="*/ 0 w 529390"/>
              <a:gd name="connsiteY0" fmla="*/ 0 h 0"/>
              <a:gd name="connsiteX1" fmla="*/ 529390 w 529390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529390">
                <a:moveTo>
                  <a:pt x="0" y="0"/>
                </a:moveTo>
                <a:lnTo>
                  <a:pt x="529390" y="0"/>
                </a:lnTo>
              </a:path>
            </a:pathLst>
          </a:custGeom>
          <a:noFill/>
          <a:ln w="57150">
            <a:gradFill flip="none" rotWithShape="1">
              <a:gsLst>
                <a:gs pos="0">
                  <a:srgbClr val="00B0F0"/>
                </a:gs>
                <a:gs pos="5000">
                  <a:schemeClr val="bg1"/>
                </a:gs>
                <a:gs pos="100000">
                  <a:schemeClr val="bg1"/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Полилиния 35"/>
          <p:cNvSpPr/>
          <p:nvPr userDrawn="1"/>
        </p:nvSpPr>
        <p:spPr>
          <a:xfrm flipV="1">
            <a:off x="12072938" y="395083"/>
            <a:ext cx="145112" cy="144088"/>
          </a:xfrm>
          <a:custGeom>
            <a:avLst/>
            <a:gdLst>
              <a:gd name="connsiteX0" fmla="*/ 0 w 529390"/>
              <a:gd name="connsiteY0" fmla="*/ 0 h 0"/>
              <a:gd name="connsiteX1" fmla="*/ 529390 w 529390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529390">
                <a:moveTo>
                  <a:pt x="0" y="0"/>
                </a:moveTo>
                <a:lnTo>
                  <a:pt x="529390" y="0"/>
                </a:lnTo>
              </a:path>
            </a:pathLst>
          </a:custGeom>
          <a:noFill/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38" name="Группа 37"/>
          <p:cNvGrpSpPr/>
          <p:nvPr userDrawn="1"/>
        </p:nvGrpSpPr>
        <p:grpSpPr>
          <a:xfrm>
            <a:off x="104017" y="26700"/>
            <a:ext cx="699648" cy="707375"/>
            <a:chOff x="233802" y="237846"/>
            <a:chExt cx="516638" cy="522344"/>
          </a:xfrm>
        </p:grpSpPr>
        <p:grpSp>
          <p:nvGrpSpPr>
            <p:cNvPr id="39" name="Группа 38"/>
            <p:cNvGrpSpPr/>
            <p:nvPr userDrawn="1"/>
          </p:nvGrpSpPr>
          <p:grpSpPr>
            <a:xfrm flipH="1">
              <a:off x="233802" y="323000"/>
              <a:ext cx="319952" cy="437190"/>
              <a:chOff x="6983135" y="-539614"/>
              <a:chExt cx="322358" cy="440479"/>
            </a:xfrm>
          </p:grpSpPr>
          <p:sp>
            <p:nvSpPr>
              <p:cNvPr id="58" name="Полилиния 57"/>
              <p:cNvSpPr/>
              <p:nvPr userDrawn="1"/>
            </p:nvSpPr>
            <p:spPr>
              <a:xfrm>
                <a:off x="7027782" y="-402834"/>
                <a:ext cx="264246" cy="297320"/>
              </a:xfrm>
              <a:custGeom>
                <a:avLst/>
                <a:gdLst>
                  <a:gd name="connsiteX0" fmla="*/ 0 w 302931"/>
                  <a:gd name="connsiteY0" fmla="*/ 241222 h 297320"/>
                  <a:gd name="connsiteX1" fmla="*/ 302931 w 302931"/>
                  <a:gd name="connsiteY1" fmla="*/ 0 h 297320"/>
                  <a:gd name="connsiteX2" fmla="*/ 50489 w 302931"/>
                  <a:gd name="connsiteY2" fmla="*/ 297320 h 297320"/>
                  <a:gd name="connsiteX3" fmla="*/ 0 w 302931"/>
                  <a:gd name="connsiteY3" fmla="*/ 241222 h 297320"/>
                  <a:gd name="connsiteX0" fmla="*/ 0 w 313312"/>
                  <a:gd name="connsiteY0" fmla="*/ 241222 h 297320"/>
                  <a:gd name="connsiteX1" fmla="*/ 302931 w 313312"/>
                  <a:gd name="connsiteY1" fmla="*/ 0 h 297320"/>
                  <a:gd name="connsiteX2" fmla="*/ 50489 w 313312"/>
                  <a:gd name="connsiteY2" fmla="*/ 297320 h 297320"/>
                  <a:gd name="connsiteX3" fmla="*/ 0 w 313312"/>
                  <a:gd name="connsiteY3" fmla="*/ 241222 h 297320"/>
                  <a:gd name="connsiteX0" fmla="*/ 0 w 311482"/>
                  <a:gd name="connsiteY0" fmla="*/ 241222 h 297320"/>
                  <a:gd name="connsiteX1" fmla="*/ 302931 w 311482"/>
                  <a:gd name="connsiteY1" fmla="*/ 0 h 297320"/>
                  <a:gd name="connsiteX2" fmla="*/ 50489 w 311482"/>
                  <a:gd name="connsiteY2" fmla="*/ 297320 h 297320"/>
                  <a:gd name="connsiteX3" fmla="*/ 0 w 311482"/>
                  <a:gd name="connsiteY3" fmla="*/ 241222 h 297320"/>
                  <a:gd name="connsiteX0" fmla="*/ 0 w 311482"/>
                  <a:gd name="connsiteY0" fmla="*/ 241222 h 297320"/>
                  <a:gd name="connsiteX1" fmla="*/ 302931 w 311482"/>
                  <a:gd name="connsiteY1" fmla="*/ 0 h 297320"/>
                  <a:gd name="connsiteX2" fmla="*/ 50489 w 311482"/>
                  <a:gd name="connsiteY2" fmla="*/ 297320 h 297320"/>
                  <a:gd name="connsiteX3" fmla="*/ 0 w 311482"/>
                  <a:gd name="connsiteY3" fmla="*/ 241222 h 297320"/>
                  <a:gd name="connsiteX0" fmla="*/ 0 w 311482"/>
                  <a:gd name="connsiteY0" fmla="*/ 241222 h 297320"/>
                  <a:gd name="connsiteX1" fmla="*/ 302931 w 311482"/>
                  <a:gd name="connsiteY1" fmla="*/ 0 h 297320"/>
                  <a:gd name="connsiteX2" fmla="*/ 50489 w 311482"/>
                  <a:gd name="connsiteY2" fmla="*/ 297320 h 297320"/>
                  <a:gd name="connsiteX3" fmla="*/ 0 w 311482"/>
                  <a:gd name="connsiteY3" fmla="*/ 241222 h 297320"/>
                  <a:gd name="connsiteX0" fmla="*/ 0 w 260993"/>
                  <a:gd name="connsiteY0" fmla="*/ 297320 h 297320"/>
                  <a:gd name="connsiteX1" fmla="*/ 252442 w 260993"/>
                  <a:gd name="connsiteY1" fmla="*/ 0 h 297320"/>
                  <a:gd name="connsiteX2" fmla="*/ 0 w 260993"/>
                  <a:gd name="connsiteY2" fmla="*/ 297320 h 297320"/>
                  <a:gd name="connsiteX0" fmla="*/ 4476 w 265469"/>
                  <a:gd name="connsiteY0" fmla="*/ 297320 h 297320"/>
                  <a:gd name="connsiteX1" fmla="*/ 256918 w 265469"/>
                  <a:gd name="connsiteY1" fmla="*/ 0 h 297320"/>
                  <a:gd name="connsiteX2" fmla="*/ 4476 w 265469"/>
                  <a:gd name="connsiteY2" fmla="*/ 297320 h 297320"/>
                  <a:gd name="connsiteX0" fmla="*/ 4476 w 264246"/>
                  <a:gd name="connsiteY0" fmla="*/ 297320 h 297320"/>
                  <a:gd name="connsiteX1" fmla="*/ 256918 w 264246"/>
                  <a:gd name="connsiteY1" fmla="*/ 0 h 297320"/>
                  <a:gd name="connsiteX2" fmla="*/ 4476 w 264246"/>
                  <a:gd name="connsiteY2" fmla="*/ 297320 h 2973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64246" h="297320">
                    <a:moveTo>
                      <a:pt x="4476" y="297320"/>
                    </a:moveTo>
                    <a:cubicBezTo>
                      <a:pt x="-32820" y="157732"/>
                      <a:pt x="172771" y="99107"/>
                      <a:pt x="256918" y="0"/>
                    </a:cubicBezTo>
                    <a:cubicBezTo>
                      <a:pt x="318626" y="216913"/>
                      <a:pt x="-30683" y="148829"/>
                      <a:pt x="4476" y="297320"/>
                    </a:cubicBezTo>
                    <a:close/>
                  </a:path>
                </a:pathLst>
              </a:custGeom>
              <a:solidFill>
                <a:srgbClr val="0E9A2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59" name="Полилиния 58"/>
              <p:cNvSpPr/>
              <p:nvPr userDrawn="1"/>
            </p:nvSpPr>
            <p:spPr>
              <a:xfrm>
                <a:off x="7010825" y="-455976"/>
                <a:ext cx="278954" cy="356841"/>
              </a:xfrm>
              <a:custGeom>
                <a:avLst/>
                <a:gdLst>
                  <a:gd name="connsiteX0" fmla="*/ 0 w 302931"/>
                  <a:gd name="connsiteY0" fmla="*/ 241222 h 297320"/>
                  <a:gd name="connsiteX1" fmla="*/ 302931 w 302931"/>
                  <a:gd name="connsiteY1" fmla="*/ 0 h 297320"/>
                  <a:gd name="connsiteX2" fmla="*/ 50489 w 302931"/>
                  <a:gd name="connsiteY2" fmla="*/ 297320 h 297320"/>
                  <a:gd name="connsiteX3" fmla="*/ 0 w 302931"/>
                  <a:gd name="connsiteY3" fmla="*/ 241222 h 297320"/>
                  <a:gd name="connsiteX0" fmla="*/ 0 w 313312"/>
                  <a:gd name="connsiteY0" fmla="*/ 241222 h 297320"/>
                  <a:gd name="connsiteX1" fmla="*/ 302931 w 313312"/>
                  <a:gd name="connsiteY1" fmla="*/ 0 h 297320"/>
                  <a:gd name="connsiteX2" fmla="*/ 50489 w 313312"/>
                  <a:gd name="connsiteY2" fmla="*/ 297320 h 297320"/>
                  <a:gd name="connsiteX3" fmla="*/ 0 w 313312"/>
                  <a:gd name="connsiteY3" fmla="*/ 241222 h 297320"/>
                  <a:gd name="connsiteX0" fmla="*/ 0 w 311482"/>
                  <a:gd name="connsiteY0" fmla="*/ 241222 h 297320"/>
                  <a:gd name="connsiteX1" fmla="*/ 302931 w 311482"/>
                  <a:gd name="connsiteY1" fmla="*/ 0 h 297320"/>
                  <a:gd name="connsiteX2" fmla="*/ 50489 w 311482"/>
                  <a:gd name="connsiteY2" fmla="*/ 297320 h 297320"/>
                  <a:gd name="connsiteX3" fmla="*/ 0 w 311482"/>
                  <a:gd name="connsiteY3" fmla="*/ 241222 h 297320"/>
                  <a:gd name="connsiteX0" fmla="*/ 0 w 311482"/>
                  <a:gd name="connsiteY0" fmla="*/ 241222 h 297320"/>
                  <a:gd name="connsiteX1" fmla="*/ 302931 w 311482"/>
                  <a:gd name="connsiteY1" fmla="*/ 0 h 297320"/>
                  <a:gd name="connsiteX2" fmla="*/ 50489 w 311482"/>
                  <a:gd name="connsiteY2" fmla="*/ 297320 h 297320"/>
                  <a:gd name="connsiteX3" fmla="*/ 0 w 311482"/>
                  <a:gd name="connsiteY3" fmla="*/ 241222 h 297320"/>
                  <a:gd name="connsiteX0" fmla="*/ 0 w 311482"/>
                  <a:gd name="connsiteY0" fmla="*/ 241222 h 297320"/>
                  <a:gd name="connsiteX1" fmla="*/ 302931 w 311482"/>
                  <a:gd name="connsiteY1" fmla="*/ 0 h 297320"/>
                  <a:gd name="connsiteX2" fmla="*/ 50489 w 311482"/>
                  <a:gd name="connsiteY2" fmla="*/ 297320 h 297320"/>
                  <a:gd name="connsiteX3" fmla="*/ 0 w 311482"/>
                  <a:gd name="connsiteY3" fmla="*/ 241222 h 297320"/>
                  <a:gd name="connsiteX0" fmla="*/ 0 w 330834"/>
                  <a:gd name="connsiteY0" fmla="*/ 241222 h 297320"/>
                  <a:gd name="connsiteX1" fmla="*/ 302931 w 330834"/>
                  <a:gd name="connsiteY1" fmla="*/ 0 h 297320"/>
                  <a:gd name="connsiteX2" fmla="*/ 50489 w 330834"/>
                  <a:gd name="connsiteY2" fmla="*/ 297320 h 297320"/>
                  <a:gd name="connsiteX3" fmla="*/ 0 w 330834"/>
                  <a:gd name="connsiteY3" fmla="*/ 241222 h 297320"/>
                  <a:gd name="connsiteX0" fmla="*/ 0 w 331852"/>
                  <a:gd name="connsiteY0" fmla="*/ 241222 h 297320"/>
                  <a:gd name="connsiteX1" fmla="*/ 302931 w 331852"/>
                  <a:gd name="connsiteY1" fmla="*/ 0 h 297320"/>
                  <a:gd name="connsiteX2" fmla="*/ 50489 w 331852"/>
                  <a:gd name="connsiteY2" fmla="*/ 297320 h 297320"/>
                  <a:gd name="connsiteX3" fmla="*/ 0 w 331852"/>
                  <a:gd name="connsiteY3" fmla="*/ 241222 h 297320"/>
                  <a:gd name="connsiteX0" fmla="*/ 0 w 331126"/>
                  <a:gd name="connsiteY0" fmla="*/ 241222 h 347808"/>
                  <a:gd name="connsiteX1" fmla="*/ 302931 w 331126"/>
                  <a:gd name="connsiteY1" fmla="*/ 0 h 347808"/>
                  <a:gd name="connsiteX2" fmla="*/ 39269 w 331126"/>
                  <a:gd name="connsiteY2" fmla="*/ 347808 h 347808"/>
                  <a:gd name="connsiteX3" fmla="*/ 0 w 331126"/>
                  <a:gd name="connsiteY3" fmla="*/ 241222 h 347808"/>
                  <a:gd name="connsiteX0" fmla="*/ 0 w 333397"/>
                  <a:gd name="connsiteY0" fmla="*/ 241222 h 366858"/>
                  <a:gd name="connsiteX1" fmla="*/ 302931 w 333397"/>
                  <a:gd name="connsiteY1" fmla="*/ 0 h 366858"/>
                  <a:gd name="connsiteX2" fmla="*/ 72606 w 333397"/>
                  <a:gd name="connsiteY2" fmla="*/ 366858 h 366858"/>
                  <a:gd name="connsiteX3" fmla="*/ 0 w 333397"/>
                  <a:gd name="connsiteY3" fmla="*/ 241222 h 366858"/>
                  <a:gd name="connsiteX0" fmla="*/ 0 w 330139"/>
                  <a:gd name="connsiteY0" fmla="*/ 241222 h 366858"/>
                  <a:gd name="connsiteX1" fmla="*/ 302931 w 330139"/>
                  <a:gd name="connsiteY1" fmla="*/ 0 h 366858"/>
                  <a:gd name="connsiteX2" fmla="*/ 72606 w 330139"/>
                  <a:gd name="connsiteY2" fmla="*/ 366858 h 366858"/>
                  <a:gd name="connsiteX3" fmla="*/ 0 w 330139"/>
                  <a:gd name="connsiteY3" fmla="*/ 241222 h 366858"/>
                  <a:gd name="connsiteX0" fmla="*/ 340 w 257873"/>
                  <a:gd name="connsiteY0" fmla="*/ 366858 h 366858"/>
                  <a:gd name="connsiteX1" fmla="*/ 230665 w 257873"/>
                  <a:gd name="connsiteY1" fmla="*/ 0 h 366858"/>
                  <a:gd name="connsiteX2" fmla="*/ 340 w 257873"/>
                  <a:gd name="connsiteY2" fmla="*/ 366858 h 366858"/>
                  <a:gd name="connsiteX0" fmla="*/ 10868 w 268401"/>
                  <a:gd name="connsiteY0" fmla="*/ 366858 h 366858"/>
                  <a:gd name="connsiteX1" fmla="*/ 241193 w 268401"/>
                  <a:gd name="connsiteY1" fmla="*/ 0 h 366858"/>
                  <a:gd name="connsiteX2" fmla="*/ 10868 w 268401"/>
                  <a:gd name="connsiteY2" fmla="*/ 366858 h 366858"/>
                  <a:gd name="connsiteX0" fmla="*/ 29626 w 287159"/>
                  <a:gd name="connsiteY0" fmla="*/ 366858 h 366858"/>
                  <a:gd name="connsiteX1" fmla="*/ 259951 w 287159"/>
                  <a:gd name="connsiteY1" fmla="*/ 0 h 366858"/>
                  <a:gd name="connsiteX2" fmla="*/ 29626 w 287159"/>
                  <a:gd name="connsiteY2" fmla="*/ 366858 h 366858"/>
                  <a:gd name="connsiteX0" fmla="*/ 14555 w 272088"/>
                  <a:gd name="connsiteY0" fmla="*/ 366858 h 366858"/>
                  <a:gd name="connsiteX1" fmla="*/ 244880 w 272088"/>
                  <a:gd name="connsiteY1" fmla="*/ 0 h 366858"/>
                  <a:gd name="connsiteX2" fmla="*/ 14555 w 272088"/>
                  <a:gd name="connsiteY2" fmla="*/ 366858 h 366858"/>
                  <a:gd name="connsiteX0" fmla="*/ 11614 w 269147"/>
                  <a:gd name="connsiteY0" fmla="*/ 366858 h 366858"/>
                  <a:gd name="connsiteX1" fmla="*/ 241939 w 269147"/>
                  <a:gd name="connsiteY1" fmla="*/ 0 h 366858"/>
                  <a:gd name="connsiteX2" fmla="*/ 11614 w 269147"/>
                  <a:gd name="connsiteY2" fmla="*/ 366858 h 366858"/>
                  <a:gd name="connsiteX0" fmla="*/ 10990 w 287420"/>
                  <a:gd name="connsiteY0" fmla="*/ 356841 h 356841"/>
                  <a:gd name="connsiteX1" fmla="*/ 261349 w 287420"/>
                  <a:gd name="connsiteY1" fmla="*/ 0 h 356841"/>
                  <a:gd name="connsiteX2" fmla="*/ 10990 w 287420"/>
                  <a:gd name="connsiteY2" fmla="*/ 356841 h 356841"/>
                  <a:gd name="connsiteX0" fmla="*/ 13088 w 289518"/>
                  <a:gd name="connsiteY0" fmla="*/ 356841 h 356841"/>
                  <a:gd name="connsiteX1" fmla="*/ 263447 w 289518"/>
                  <a:gd name="connsiteY1" fmla="*/ 0 h 356841"/>
                  <a:gd name="connsiteX2" fmla="*/ 13088 w 289518"/>
                  <a:gd name="connsiteY2" fmla="*/ 356841 h 356841"/>
                  <a:gd name="connsiteX0" fmla="*/ 13088 w 270123"/>
                  <a:gd name="connsiteY0" fmla="*/ 356841 h 356841"/>
                  <a:gd name="connsiteX1" fmla="*/ 263447 w 270123"/>
                  <a:gd name="connsiteY1" fmla="*/ 0 h 356841"/>
                  <a:gd name="connsiteX2" fmla="*/ 13088 w 270123"/>
                  <a:gd name="connsiteY2" fmla="*/ 356841 h 356841"/>
                  <a:gd name="connsiteX0" fmla="*/ 13088 w 272865"/>
                  <a:gd name="connsiteY0" fmla="*/ 356841 h 356841"/>
                  <a:gd name="connsiteX1" fmla="*/ 263447 w 272865"/>
                  <a:gd name="connsiteY1" fmla="*/ 0 h 356841"/>
                  <a:gd name="connsiteX2" fmla="*/ 13088 w 272865"/>
                  <a:gd name="connsiteY2" fmla="*/ 356841 h 356841"/>
                  <a:gd name="connsiteX0" fmla="*/ 13088 w 271938"/>
                  <a:gd name="connsiteY0" fmla="*/ 356841 h 356841"/>
                  <a:gd name="connsiteX1" fmla="*/ 263447 w 271938"/>
                  <a:gd name="connsiteY1" fmla="*/ 0 h 356841"/>
                  <a:gd name="connsiteX2" fmla="*/ 13088 w 271938"/>
                  <a:gd name="connsiteY2" fmla="*/ 356841 h 356841"/>
                  <a:gd name="connsiteX0" fmla="*/ 20104 w 278954"/>
                  <a:gd name="connsiteY0" fmla="*/ 356841 h 356841"/>
                  <a:gd name="connsiteX1" fmla="*/ 270463 w 278954"/>
                  <a:gd name="connsiteY1" fmla="*/ 0 h 356841"/>
                  <a:gd name="connsiteX2" fmla="*/ 20104 w 278954"/>
                  <a:gd name="connsiteY2" fmla="*/ 356841 h 3568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78954" h="356841">
                    <a:moveTo>
                      <a:pt x="20104" y="356841"/>
                    </a:moveTo>
                    <a:cubicBezTo>
                      <a:pt x="-77079" y="149970"/>
                      <a:pt x="206209" y="159850"/>
                      <a:pt x="270463" y="0"/>
                    </a:cubicBezTo>
                    <a:cubicBezTo>
                      <a:pt x="339386" y="211204"/>
                      <a:pt x="-35586" y="165304"/>
                      <a:pt x="20104" y="35684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60" name="Полилиния 59"/>
              <p:cNvSpPr/>
              <p:nvPr userDrawn="1"/>
            </p:nvSpPr>
            <p:spPr>
              <a:xfrm>
                <a:off x="6983135" y="-539614"/>
                <a:ext cx="322358" cy="421145"/>
              </a:xfrm>
              <a:custGeom>
                <a:avLst/>
                <a:gdLst>
                  <a:gd name="connsiteX0" fmla="*/ 0 w 302931"/>
                  <a:gd name="connsiteY0" fmla="*/ 241222 h 297320"/>
                  <a:gd name="connsiteX1" fmla="*/ 302931 w 302931"/>
                  <a:gd name="connsiteY1" fmla="*/ 0 h 297320"/>
                  <a:gd name="connsiteX2" fmla="*/ 50489 w 302931"/>
                  <a:gd name="connsiteY2" fmla="*/ 297320 h 297320"/>
                  <a:gd name="connsiteX3" fmla="*/ 0 w 302931"/>
                  <a:gd name="connsiteY3" fmla="*/ 241222 h 297320"/>
                  <a:gd name="connsiteX0" fmla="*/ 0 w 313312"/>
                  <a:gd name="connsiteY0" fmla="*/ 241222 h 297320"/>
                  <a:gd name="connsiteX1" fmla="*/ 302931 w 313312"/>
                  <a:gd name="connsiteY1" fmla="*/ 0 h 297320"/>
                  <a:gd name="connsiteX2" fmla="*/ 50489 w 313312"/>
                  <a:gd name="connsiteY2" fmla="*/ 297320 h 297320"/>
                  <a:gd name="connsiteX3" fmla="*/ 0 w 313312"/>
                  <a:gd name="connsiteY3" fmla="*/ 241222 h 297320"/>
                  <a:gd name="connsiteX0" fmla="*/ 0 w 311482"/>
                  <a:gd name="connsiteY0" fmla="*/ 241222 h 297320"/>
                  <a:gd name="connsiteX1" fmla="*/ 302931 w 311482"/>
                  <a:gd name="connsiteY1" fmla="*/ 0 h 297320"/>
                  <a:gd name="connsiteX2" fmla="*/ 50489 w 311482"/>
                  <a:gd name="connsiteY2" fmla="*/ 297320 h 297320"/>
                  <a:gd name="connsiteX3" fmla="*/ 0 w 311482"/>
                  <a:gd name="connsiteY3" fmla="*/ 241222 h 297320"/>
                  <a:gd name="connsiteX0" fmla="*/ 0 w 311482"/>
                  <a:gd name="connsiteY0" fmla="*/ 241222 h 297320"/>
                  <a:gd name="connsiteX1" fmla="*/ 302931 w 311482"/>
                  <a:gd name="connsiteY1" fmla="*/ 0 h 297320"/>
                  <a:gd name="connsiteX2" fmla="*/ 50489 w 311482"/>
                  <a:gd name="connsiteY2" fmla="*/ 297320 h 297320"/>
                  <a:gd name="connsiteX3" fmla="*/ 0 w 311482"/>
                  <a:gd name="connsiteY3" fmla="*/ 241222 h 297320"/>
                  <a:gd name="connsiteX0" fmla="*/ 0 w 311482"/>
                  <a:gd name="connsiteY0" fmla="*/ 241222 h 297320"/>
                  <a:gd name="connsiteX1" fmla="*/ 302931 w 311482"/>
                  <a:gd name="connsiteY1" fmla="*/ 0 h 297320"/>
                  <a:gd name="connsiteX2" fmla="*/ 50489 w 311482"/>
                  <a:gd name="connsiteY2" fmla="*/ 297320 h 297320"/>
                  <a:gd name="connsiteX3" fmla="*/ 0 w 311482"/>
                  <a:gd name="connsiteY3" fmla="*/ 241222 h 297320"/>
                  <a:gd name="connsiteX0" fmla="*/ 0 w 311133"/>
                  <a:gd name="connsiteY0" fmla="*/ 241222 h 421145"/>
                  <a:gd name="connsiteX1" fmla="*/ 302931 w 311133"/>
                  <a:gd name="connsiteY1" fmla="*/ 0 h 421145"/>
                  <a:gd name="connsiteX2" fmla="*/ 36201 w 311133"/>
                  <a:gd name="connsiteY2" fmla="*/ 421145 h 421145"/>
                  <a:gd name="connsiteX3" fmla="*/ 0 w 311133"/>
                  <a:gd name="connsiteY3" fmla="*/ 241222 h 421145"/>
                  <a:gd name="connsiteX0" fmla="*/ 0 w 309409"/>
                  <a:gd name="connsiteY0" fmla="*/ 241222 h 421145"/>
                  <a:gd name="connsiteX1" fmla="*/ 302931 w 309409"/>
                  <a:gd name="connsiteY1" fmla="*/ 0 h 421145"/>
                  <a:gd name="connsiteX2" fmla="*/ 36201 w 309409"/>
                  <a:gd name="connsiteY2" fmla="*/ 421145 h 421145"/>
                  <a:gd name="connsiteX3" fmla="*/ 0 w 309409"/>
                  <a:gd name="connsiteY3" fmla="*/ 241222 h 421145"/>
                  <a:gd name="connsiteX0" fmla="*/ 8869 w 282077"/>
                  <a:gd name="connsiteY0" fmla="*/ 421145 h 421145"/>
                  <a:gd name="connsiteX1" fmla="*/ 275599 w 282077"/>
                  <a:gd name="connsiteY1" fmla="*/ 0 h 421145"/>
                  <a:gd name="connsiteX2" fmla="*/ 8869 w 282077"/>
                  <a:gd name="connsiteY2" fmla="*/ 421145 h 421145"/>
                  <a:gd name="connsiteX0" fmla="*/ 8869 w 282077"/>
                  <a:gd name="connsiteY0" fmla="*/ 421145 h 421145"/>
                  <a:gd name="connsiteX1" fmla="*/ 275599 w 282077"/>
                  <a:gd name="connsiteY1" fmla="*/ 0 h 421145"/>
                  <a:gd name="connsiteX2" fmla="*/ 8869 w 282077"/>
                  <a:gd name="connsiteY2" fmla="*/ 421145 h 421145"/>
                  <a:gd name="connsiteX0" fmla="*/ 8869 w 282077"/>
                  <a:gd name="connsiteY0" fmla="*/ 421145 h 421145"/>
                  <a:gd name="connsiteX1" fmla="*/ 275599 w 282077"/>
                  <a:gd name="connsiteY1" fmla="*/ 0 h 421145"/>
                  <a:gd name="connsiteX2" fmla="*/ 8869 w 282077"/>
                  <a:gd name="connsiteY2" fmla="*/ 421145 h 421145"/>
                  <a:gd name="connsiteX0" fmla="*/ 8869 w 282077"/>
                  <a:gd name="connsiteY0" fmla="*/ 421145 h 421145"/>
                  <a:gd name="connsiteX1" fmla="*/ 275599 w 282077"/>
                  <a:gd name="connsiteY1" fmla="*/ 0 h 421145"/>
                  <a:gd name="connsiteX2" fmla="*/ 8869 w 282077"/>
                  <a:gd name="connsiteY2" fmla="*/ 421145 h 421145"/>
                  <a:gd name="connsiteX0" fmla="*/ 12473 w 285681"/>
                  <a:gd name="connsiteY0" fmla="*/ 421145 h 421145"/>
                  <a:gd name="connsiteX1" fmla="*/ 279203 w 285681"/>
                  <a:gd name="connsiteY1" fmla="*/ 0 h 421145"/>
                  <a:gd name="connsiteX2" fmla="*/ 12473 w 285681"/>
                  <a:gd name="connsiteY2" fmla="*/ 421145 h 421145"/>
                  <a:gd name="connsiteX0" fmla="*/ 22697 w 295905"/>
                  <a:gd name="connsiteY0" fmla="*/ 421145 h 421145"/>
                  <a:gd name="connsiteX1" fmla="*/ 289427 w 295905"/>
                  <a:gd name="connsiteY1" fmla="*/ 0 h 421145"/>
                  <a:gd name="connsiteX2" fmla="*/ 22697 w 295905"/>
                  <a:gd name="connsiteY2" fmla="*/ 421145 h 421145"/>
                  <a:gd name="connsiteX0" fmla="*/ 22697 w 298441"/>
                  <a:gd name="connsiteY0" fmla="*/ 421145 h 421145"/>
                  <a:gd name="connsiteX1" fmla="*/ 289427 w 298441"/>
                  <a:gd name="connsiteY1" fmla="*/ 0 h 421145"/>
                  <a:gd name="connsiteX2" fmla="*/ 22697 w 298441"/>
                  <a:gd name="connsiteY2" fmla="*/ 421145 h 421145"/>
                  <a:gd name="connsiteX0" fmla="*/ 22697 w 299179"/>
                  <a:gd name="connsiteY0" fmla="*/ 421145 h 421145"/>
                  <a:gd name="connsiteX1" fmla="*/ 289427 w 299179"/>
                  <a:gd name="connsiteY1" fmla="*/ 0 h 421145"/>
                  <a:gd name="connsiteX2" fmla="*/ 22697 w 299179"/>
                  <a:gd name="connsiteY2" fmla="*/ 421145 h 421145"/>
                  <a:gd name="connsiteX0" fmla="*/ 46738 w 323220"/>
                  <a:gd name="connsiteY0" fmla="*/ 421145 h 421145"/>
                  <a:gd name="connsiteX1" fmla="*/ 313468 w 323220"/>
                  <a:gd name="connsiteY1" fmla="*/ 0 h 421145"/>
                  <a:gd name="connsiteX2" fmla="*/ 46738 w 323220"/>
                  <a:gd name="connsiteY2" fmla="*/ 421145 h 421145"/>
                  <a:gd name="connsiteX0" fmla="*/ 46738 w 322358"/>
                  <a:gd name="connsiteY0" fmla="*/ 421145 h 421145"/>
                  <a:gd name="connsiteX1" fmla="*/ 313468 w 322358"/>
                  <a:gd name="connsiteY1" fmla="*/ 0 h 421145"/>
                  <a:gd name="connsiteX2" fmla="*/ 46738 w 322358"/>
                  <a:gd name="connsiteY2" fmla="*/ 421145 h 421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22358" h="421145">
                    <a:moveTo>
                      <a:pt x="46738" y="421145"/>
                    </a:moveTo>
                    <a:cubicBezTo>
                      <a:pt x="-124824" y="241031"/>
                      <a:pt x="224558" y="195151"/>
                      <a:pt x="313468" y="0"/>
                    </a:cubicBezTo>
                    <a:cubicBezTo>
                      <a:pt x="387989" y="245101"/>
                      <a:pt x="-32768" y="193087"/>
                      <a:pt x="46738" y="421145"/>
                    </a:cubicBezTo>
                    <a:close/>
                  </a:path>
                </a:pathLst>
              </a:custGeom>
              <a:solidFill>
                <a:srgbClr val="00B0F0"/>
              </a:solidFill>
              <a:ln>
                <a:noFill/>
              </a:ln>
              <a:effectLst>
                <a:outerShdw blurRad="215900" dist="38100" algn="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grpSp>
          <p:nvGrpSpPr>
            <p:cNvPr id="40" name="Группа 39"/>
            <p:cNvGrpSpPr/>
            <p:nvPr userDrawn="1"/>
          </p:nvGrpSpPr>
          <p:grpSpPr>
            <a:xfrm flipH="1">
              <a:off x="267448" y="237846"/>
              <a:ext cx="482992" cy="498081"/>
              <a:chOff x="1708177" y="1798141"/>
              <a:chExt cx="1852825" cy="1910708"/>
            </a:xfrm>
            <a:gradFill flip="none" rotWithShape="1">
              <a:gsLst>
                <a:gs pos="17000">
                  <a:srgbClr val="FFFF00"/>
                </a:gs>
                <a:gs pos="100000">
                  <a:schemeClr val="accent4">
                    <a:lumMod val="60000"/>
                    <a:lumOff val="40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</p:grpSpPr>
          <p:sp>
            <p:nvSpPr>
              <p:cNvPr id="41" name="Полилиния 40"/>
              <p:cNvSpPr/>
              <p:nvPr/>
            </p:nvSpPr>
            <p:spPr>
              <a:xfrm>
                <a:off x="2626357" y="2748564"/>
                <a:ext cx="45719" cy="960285"/>
              </a:xfrm>
              <a:custGeom>
                <a:avLst/>
                <a:gdLst>
                  <a:gd name="connsiteX0" fmla="*/ 47625 w 47625"/>
                  <a:gd name="connsiteY0" fmla="*/ 0 h 1331119"/>
                  <a:gd name="connsiteX1" fmla="*/ 47625 w 47625"/>
                  <a:gd name="connsiteY1" fmla="*/ 1331119 h 1331119"/>
                  <a:gd name="connsiteX2" fmla="*/ 0 w 47625"/>
                  <a:gd name="connsiteY2" fmla="*/ 1331119 h 1331119"/>
                  <a:gd name="connsiteX0" fmla="*/ 0 w 0"/>
                  <a:gd name="connsiteY0" fmla="*/ 0 h 1331119"/>
                  <a:gd name="connsiteX1" fmla="*/ 0 w 0"/>
                  <a:gd name="connsiteY1" fmla="*/ 1331119 h 13311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h="1331119">
                    <a:moveTo>
                      <a:pt x="0" y="0"/>
                    </a:moveTo>
                    <a:lnTo>
                      <a:pt x="0" y="1331119"/>
                    </a:lnTo>
                  </a:path>
                </a:pathLst>
              </a:custGeom>
              <a:grpFill/>
              <a:ln w="3175">
                <a:gradFill flip="none" rotWithShape="1">
                  <a:gsLst>
                    <a:gs pos="13000">
                      <a:srgbClr val="FFFF00"/>
                    </a:gs>
                    <a:gs pos="100000">
                      <a:srgbClr val="FFC000"/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lvl="0" algn="ctr"/>
                <a:endParaRPr lang="ru-RU"/>
              </a:p>
            </p:txBody>
          </p:sp>
          <p:grpSp>
            <p:nvGrpSpPr>
              <p:cNvPr id="42" name="Группа 41"/>
              <p:cNvGrpSpPr/>
              <p:nvPr/>
            </p:nvGrpSpPr>
            <p:grpSpPr>
              <a:xfrm>
                <a:off x="1708177" y="1798141"/>
                <a:ext cx="1852825" cy="1106955"/>
                <a:chOff x="1708177" y="1798141"/>
                <a:chExt cx="1852825" cy="1106955"/>
              </a:xfrm>
              <a:grpFill/>
            </p:grpSpPr>
            <p:sp>
              <p:nvSpPr>
                <p:cNvPr id="43" name="Полилиния 42"/>
                <p:cNvSpPr/>
                <p:nvPr/>
              </p:nvSpPr>
              <p:spPr>
                <a:xfrm>
                  <a:off x="2620370" y="1933433"/>
                  <a:ext cx="19834" cy="832540"/>
                </a:xfrm>
                <a:custGeom>
                  <a:avLst/>
                  <a:gdLst>
                    <a:gd name="connsiteX0" fmla="*/ 13648 w 13648"/>
                    <a:gd name="connsiteY0" fmla="*/ 832513 h 832513"/>
                    <a:gd name="connsiteX1" fmla="*/ 0 w 13648"/>
                    <a:gd name="connsiteY1" fmla="*/ 0 h 832513"/>
                    <a:gd name="connsiteX2" fmla="*/ 13648 w 13648"/>
                    <a:gd name="connsiteY2" fmla="*/ 832513 h 832513"/>
                    <a:gd name="connsiteX0" fmla="*/ 13648 w 19834"/>
                    <a:gd name="connsiteY0" fmla="*/ 832513 h 891203"/>
                    <a:gd name="connsiteX1" fmla="*/ 0 w 19834"/>
                    <a:gd name="connsiteY1" fmla="*/ 0 h 891203"/>
                    <a:gd name="connsiteX2" fmla="*/ 13648 w 19834"/>
                    <a:gd name="connsiteY2" fmla="*/ 832513 h 891203"/>
                    <a:gd name="connsiteX0" fmla="*/ 13648 w 19834"/>
                    <a:gd name="connsiteY0" fmla="*/ 832513 h 832540"/>
                    <a:gd name="connsiteX1" fmla="*/ 0 w 19834"/>
                    <a:gd name="connsiteY1" fmla="*/ 0 h 832540"/>
                    <a:gd name="connsiteX2" fmla="*/ 13648 w 19834"/>
                    <a:gd name="connsiteY2" fmla="*/ 832513 h 8325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9834" h="832540">
                      <a:moveTo>
                        <a:pt x="13648" y="832513"/>
                      </a:moveTo>
                      <a:cubicBezTo>
                        <a:pt x="-4549" y="827962"/>
                        <a:pt x="4549" y="277504"/>
                        <a:pt x="0" y="0"/>
                      </a:cubicBezTo>
                      <a:cubicBezTo>
                        <a:pt x="4549" y="277504"/>
                        <a:pt x="31845" y="837064"/>
                        <a:pt x="13648" y="832513"/>
                      </a:cubicBezTo>
                      <a:close/>
                    </a:path>
                  </a:pathLst>
                </a:custGeom>
                <a:grpFill/>
                <a:ln w="3175">
                  <a:gradFill flip="none" rotWithShape="1">
                    <a:gsLst>
                      <a:gs pos="13000">
                        <a:srgbClr val="FFFF00"/>
                      </a:gs>
                      <a:gs pos="100000">
                        <a:srgbClr val="FFC000"/>
                      </a:gs>
                    </a:gsLst>
                    <a:path path="circle">
                      <a:fillToRect l="100000" t="100000"/>
                    </a:path>
                    <a:tileRect r="-100000" b="-100000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lvl="0" algn="ctr"/>
                  <a:endParaRPr lang="ru-RU"/>
                </a:p>
              </p:txBody>
            </p:sp>
            <p:sp>
              <p:nvSpPr>
                <p:cNvPr id="44" name="Полилиния 43"/>
                <p:cNvSpPr/>
                <p:nvPr/>
              </p:nvSpPr>
              <p:spPr>
                <a:xfrm>
                  <a:off x="2647773" y="2009775"/>
                  <a:ext cx="369271" cy="731150"/>
                </a:xfrm>
                <a:custGeom>
                  <a:avLst/>
                  <a:gdLst>
                    <a:gd name="connsiteX0" fmla="*/ 0 w 385763"/>
                    <a:gd name="connsiteY0" fmla="*/ 719138 h 719138"/>
                    <a:gd name="connsiteX1" fmla="*/ 385763 w 385763"/>
                    <a:gd name="connsiteY1" fmla="*/ 0 h 719138"/>
                    <a:gd name="connsiteX2" fmla="*/ 0 w 385763"/>
                    <a:gd name="connsiteY2" fmla="*/ 719138 h 719138"/>
                    <a:gd name="connsiteX0" fmla="*/ 1423 w 387186"/>
                    <a:gd name="connsiteY0" fmla="*/ 719138 h 719475"/>
                    <a:gd name="connsiteX1" fmla="*/ 387186 w 387186"/>
                    <a:gd name="connsiteY1" fmla="*/ 0 h 719475"/>
                    <a:gd name="connsiteX2" fmla="*/ 1423 w 387186"/>
                    <a:gd name="connsiteY2" fmla="*/ 719138 h 719475"/>
                    <a:gd name="connsiteX0" fmla="*/ 1041 w 370135"/>
                    <a:gd name="connsiteY0" fmla="*/ 731044 h 731269"/>
                    <a:gd name="connsiteX1" fmla="*/ 370135 w 370135"/>
                    <a:gd name="connsiteY1" fmla="*/ 0 h 731269"/>
                    <a:gd name="connsiteX2" fmla="*/ 1041 w 370135"/>
                    <a:gd name="connsiteY2" fmla="*/ 731044 h 731269"/>
                    <a:gd name="connsiteX0" fmla="*/ 177 w 369271"/>
                    <a:gd name="connsiteY0" fmla="*/ 731044 h 731150"/>
                    <a:gd name="connsiteX1" fmla="*/ 369271 w 369271"/>
                    <a:gd name="connsiteY1" fmla="*/ 0 h 731150"/>
                    <a:gd name="connsiteX2" fmla="*/ 177 w 369271"/>
                    <a:gd name="connsiteY2" fmla="*/ 731044 h 7311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369271" h="731150">
                      <a:moveTo>
                        <a:pt x="177" y="731044"/>
                      </a:moveTo>
                      <a:cubicBezTo>
                        <a:pt x="-9349" y="720726"/>
                        <a:pt x="369271" y="0"/>
                        <a:pt x="369271" y="0"/>
                      </a:cubicBezTo>
                      <a:cubicBezTo>
                        <a:pt x="369271" y="0"/>
                        <a:pt x="9703" y="741362"/>
                        <a:pt x="177" y="731044"/>
                      </a:cubicBezTo>
                      <a:close/>
                    </a:path>
                  </a:pathLst>
                </a:custGeom>
                <a:grpFill/>
                <a:ln w="3175">
                  <a:gradFill flip="none" rotWithShape="1">
                    <a:gsLst>
                      <a:gs pos="13000">
                        <a:srgbClr val="FFFF00"/>
                      </a:gs>
                      <a:gs pos="100000">
                        <a:srgbClr val="FFC000"/>
                      </a:gs>
                    </a:gsLst>
                    <a:path path="circle">
                      <a:fillToRect l="100000" t="100000"/>
                    </a:path>
                    <a:tileRect r="-100000" b="-100000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lvl="0" algn="ctr"/>
                  <a:endParaRPr lang="ru-RU"/>
                </a:p>
              </p:txBody>
            </p:sp>
            <p:sp>
              <p:nvSpPr>
                <p:cNvPr id="45" name="Полилиния 44"/>
                <p:cNvSpPr/>
                <p:nvPr/>
              </p:nvSpPr>
              <p:spPr>
                <a:xfrm flipH="1">
                  <a:off x="2257998" y="2011116"/>
                  <a:ext cx="369271" cy="731150"/>
                </a:xfrm>
                <a:custGeom>
                  <a:avLst/>
                  <a:gdLst>
                    <a:gd name="connsiteX0" fmla="*/ 0 w 385763"/>
                    <a:gd name="connsiteY0" fmla="*/ 719138 h 719138"/>
                    <a:gd name="connsiteX1" fmla="*/ 385763 w 385763"/>
                    <a:gd name="connsiteY1" fmla="*/ 0 h 719138"/>
                    <a:gd name="connsiteX2" fmla="*/ 0 w 385763"/>
                    <a:gd name="connsiteY2" fmla="*/ 719138 h 719138"/>
                    <a:gd name="connsiteX0" fmla="*/ 1423 w 387186"/>
                    <a:gd name="connsiteY0" fmla="*/ 719138 h 719475"/>
                    <a:gd name="connsiteX1" fmla="*/ 387186 w 387186"/>
                    <a:gd name="connsiteY1" fmla="*/ 0 h 719475"/>
                    <a:gd name="connsiteX2" fmla="*/ 1423 w 387186"/>
                    <a:gd name="connsiteY2" fmla="*/ 719138 h 719475"/>
                    <a:gd name="connsiteX0" fmla="*/ 1041 w 370135"/>
                    <a:gd name="connsiteY0" fmla="*/ 731044 h 731269"/>
                    <a:gd name="connsiteX1" fmla="*/ 370135 w 370135"/>
                    <a:gd name="connsiteY1" fmla="*/ 0 h 731269"/>
                    <a:gd name="connsiteX2" fmla="*/ 1041 w 370135"/>
                    <a:gd name="connsiteY2" fmla="*/ 731044 h 731269"/>
                    <a:gd name="connsiteX0" fmla="*/ 177 w 369271"/>
                    <a:gd name="connsiteY0" fmla="*/ 731044 h 731150"/>
                    <a:gd name="connsiteX1" fmla="*/ 369271 w 369271"/>
                    <a:gd name="connsiteY1" fmla="*/ 0 h 731150"/>
                    <a:gd name="connsiteX2" fmla="*/ 177 w 369271"/>
                    <a:gd name="connsiteY2" fmla="*/ 731044 h 7311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369271" h="731150">
                      <a:moveTo>
                        <a:pt x="177" y="731044"/>
                      </a:moveTo>
                      <a:cubicBezTo>
                        <a:pt x="-9349" y="720726"/>
                        <a:pt x="369271" y="0"/>
                        <a:pt x="369271" y="0"/>
                      </a:cubicBezTo>
                      <a:cubicBezTo>
                        <a:pt x="369271" y="0"/>
                        <a:pt x="9703" y="741362"/>
                        <a:pt x="177" y="731044"/>
                      </a:cubicBezTo>
                      <a:close/>
                    </a:path>
                  </a:pathLst>
                </a:custGeom>
                <a:grpFill/>
                <a:ln w="3175">
                  <a:gradFill flip="none" rotWithShape="1">
                    <a:gsLst>
                      <a:gs pos="13000">
                        <a:srgbClr val="FFFF00"/>
                      </a:gs>
                      <a:gs pos="100000">
                        <a:srgbClr val="FFC000"/>
                      </a:gs>
                    </a:gsLst>
                    <a:path path="circle">
                      <a:fillToRect l="100000" t="100000"/>
                    </a:path>
                    <a:tileRect r="-100000" b="-100000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lvl="0" algn="ctr"/>
                  <a:endParaRPr lang="ru-RU"/>
                </a:p>
              </p:txBody>
            </p:sp>
            <p:sp>
              <p:nvSpPr>
                <p:cNvPr id="46" name="Полилиния 45"/>
                <p:cNvSpPr/>
                <p:nvPr/>
              </p:nvSpPr>
              <p:spPr>
                <a:xfrm>
                  <a:off x="2031207" y="2212181"/>
                  <a:ext cx="569420" cy="528638"/>
                </a:xfrm>
                <a:custGeom>
                  <a:avLst/>
                  <a:gdLst>
                    <a:gd name="connsiteX0" fmla="*/ 569119 w 569119"/>
                    <a:gd name="connsiteY0" fmla="*/ 528638 h 528638"/>
                    <a:gd name="connsiteX1" fmla="*/ 0 w 569119"/>
                    <a:gd name="connsiteY1" fmla="*/ 0 h 528638"/>
                    <a:gd name="connsiteX2" fmla="*/ 569119 w 569119"/>
                    <a:gd name="connsiteY2" fmla="*/ 528638 h 528638"/>
                    <a:gd name="connsiteX0" fmla="*/ 569119 w 569676"/>
                    <a:gd name="connsiteY0" fmla="*/ 528638 h 529043"/>
                    <a:gd name="connsiteX1" fmla="*/ 0 w 569676"/>
                    <a:gd name="connsiteY1" fmla="*/ 0 h 529043"/>
                    <a:gd name="connsiteX2" fmla="*/ 569119 w 569676"/>
                    <a:gd name="connsiteY2" fmla="*/ 528638 h 529043"/>
                    <a:gd name="connsiteX0" fmla="*/ 569119 w 569420"/>
                    <a:gd name="connsiteY0" fmla="*/ 528638 h 528638"/>
                    <a:gd name="connsiteX1" fmla="*/ 0 w 569420"/>
                    <a:gd name="connsiteY1" fmla="*/ 0 h 528638"/>
                    <a:gd name="connsiteX2" fmla="*/ 569119 w 569420"/>
                    <a:gd name="connsiteY2" fmla="*/ 528638 h 5286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569420" h="528638">
                      <a:moveTo>
                        <a:pt x="569119" y="528638"/>
                      </a:moveTo>
                      <a:lnTo>
                        <a:pt x="0" y="0"/>
                      </a:lnTo>
                      <a:cubicBezTo>
                        <a:pt x="189706" y="176213"/>
                        <a:pt x="581819" y="516732"/>
                        <a:pt x="569119" y="528638"/>
                      </a:cubicBezTo>
                      <a:close/>
                    </a:path>
                  </a:pathLst>
                </a:custGeom>
                <a:grpFill/>
                <a:ln w="3175">
                  <a:gradFill flip="none" rotWithShape="1">
                    <a:gsLst>
                      <a:gs pos="13000">
                        <a:srgbClr val="FFFF00"/>
                      </a:gs>
                      <a:gs pos="100000">
                        <a:srgbClr val="FFC000"/>
                      </a:gs>
                    </a:gsLst>
                    <a:path path="circle">
                      <a:fillToRect l="100000" t="100000"/>
                    </a:path>
                    <a:tileRect r="-100000" b="-100000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lvl="0" algn="ctr"/>
                  <a:endParaRPr lang="ru-RU"/>
                </a:p>
              </p:txBody>
            </p:sp>
            <p:sp>
              <p:nvSpPr>
                <p:cNvPr id="47" name="Полилиния 46"/>
                <p:cNvSpPr/>
                <p:nvPr/>
              </p:nvSpPr>
              <p:spPr>
                <a:xfrm flipH="1">
                  <a:off x="2680537" y="2215487"/>
                  <a:ext cx="569420" cy="528638"/>
                </a:xfrm>
                <a:custGeom>
                  <a:avLst/>
                  <a:gdLst>
                    <a:gd name="connsiteX0" fmla="*/ 569119 w 569119"/>
                    <a:gd name="connsiteY0" fmla="*/ 528638 h 528638"/>
                    <a:gd name="connsiteX1" fmla="*/ 0 w 569119"/>
                    <a:gd name="connsiteY1" fmla="*/ 0 h 528638"/>
                    <a:gd name="connsiteX2" fmla="*/ 569119 w 569119"/>
                    <a:gd name="connsiteY2" fmla="*/ 528638 h 528638"/>
                    <a:gd name="connsiteX0" fmla="*/ 569119 w 569676"/>
                    <a:gd name="connsiteY0" fmla="*/ 528638 h 529043"/>
                    <a:gd name="connsiteX1" fmla="*/ 0 w 569676"/>
                    <a:gd name="connsiteY1" fmla="*/ 0 h 529043"/>
                    <a:gd name="connsiteX2" fmla="*/ 569119 w 569676"/>
                    <a:gd name="connsiteY2" fmla="*/ 528638 h 529043"/>
                    <a:gd name="connsiteX0" fmla="*/ 569119 w 569420"/>
                    <a:gd name="connsiteY0" fmla="*/ 528638 h 528638"/>
                    <a:gd name="connsiteX1" fmla="*/ 0 w 569420"/>
                    <a:gd name="connsiteY1" fmla="*/ 0 h 528638"/>
                    <a:gd name="connsiteX2" fmla="*/ 569119 w 569420"/>
                    <a:gd name="connsiteY2" fmla="*/ 528638 h 5286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569420" h="528638">
                      <a:moveTo>
                        <a:pt x="569119" y="528638"/>
                      </a:moveTo>
                      <a:lnTo>
                        <a:pt x="0" y="0"/>
                      </a:lnTo>
                      <a:cubicBezTo>
                        <a:pt x="189706" y="176213"/>
                        <a:pt x="581819" y="516732"/>
                        <a:pt x="569119" y="528638"/>
                      </a:cubicBezTo>
                      <a:close/>
                    </a:path>
                  </a:pathLst>
                </a:custGeom>
                <a:grpFill/>
                <a:ln w="3175">
                  <a:gradFill flip="none" rotWithShape="1">
                    <a:gsLst>
                      <a:gs pos="13000">
                        <a:srgbClr val="FFFF00"/>
                      </a:gs>
                      <a:gs pos="100000">
                        <a:srgbClr val="FFC000"/>
                      </a:gs>
                    </a:gsLst>
                    <a:path path="circle">
                      <a:fillToRect l="100000" t="100000"/>
                    </a:path>
                    <a:tileRect r="-100000" b="-100000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lvl="0" algn="ctr"/>
                  <a:endParaRPr lang="ru-RU"/>
                </a:p>
              </p:txBody>
            </p:sp>
            <p:sp>
              <p:nvSpPr>
                <p:cNvPr id="48" name="Полилиния 47"/>
                <p:cNvSpPr/>
                <p:nvPr/>
              </p:nvSpPr>
              <p:spPr>
                <a:xfrm rot="20280740">
                  <a:off x="1972322" y="2366934"/>
                  <a:ext cx="569420" cy="528638"/>
                </a:xfrm>
                <a:custGeom>
                  <a:avLst/>
                  <a:gdLst>
                    <a:gd name="connsiteX0" fmla="*/ 569119 w 569119"/>
                    <a:gd name="connsiteY0" fmla="*/ 528638 h 528638"/>
                    <a:gd name="connsiteX1" fmla="*/ 0 w 569119"/>
                    <a:gd name="connsiteY1" fmla="*/ 0 h 528638"/>
                    <a:gd name="connsiteX2" fmla="*/ 569119 w 569119"/>
                    <a:gd name="connsiteY2" fmla="*/ 528638 h 528638"/>
                    <a:gd name="connsiteX0" fmla="*/ 569119 w 569676"/>
                    <a:gd name="connsiteY0" fmla="*/ 528638 h 529043"/>
                    <a:gd name="connsiteX1" fmla="*/ 0 w 569676"/>
                    <a:gd name="connsiteY1" fmla="*/ 0 h 529043"/>
                    <a:gd name="connsiteX2" fmla="*/ 569119 w 569676"/>
                    <a:gd name="connsiteY2" fmla="*/ 528638 h 529043"/>
                    <a:gd name="connsiteX0" fmla="*/ 569119 w 569420"/>
                    <a:gd name="connsiteY0" fmla="*/ 528638 h 528638"/>
                    <a:gd name="connsiteX1" fmla="*/ 0 w 569420"/>
                    <a:gd name="connsiteY1" fmla="*/ 0 h 528638"/>
                    <a:gd name="connsiteX2" fmla="*/ 569119 w 569420"/>
                    <a:gd name="connsiteY2" fmla="*/ 528638 h 5286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569420" h="528638">
                      <a:moveTo>
                        <a:pt x="569119" y="528638"/>
                      </a:moveTo>
                      <a:lnTo>
                        <a:pt x="0" y="0"/>
                      </a:lnTo>
                      <a:cubicBezTo>
                        <a:pt x="189706" y="176213"/>
                        <a:pt x="581819" y="516732"/>
                        <a:pt x="569119" y="528638"/>
                      </a:cubicBezTo>
                      <a:close/>
                    </a:path>
                  </a:pathLst>
                </a:custGeom>
                <a:grpFill/>
                <a:ln w="3175">
                  <a:gradFill flip="none" rotWithShape="1">
                    <a:gsLst>
                      <a:gs pos="13000">
                        <a:srgbClr val="FFFF00"/>
                      </a:gs>
                      <a:gs pos="100000">
                        <a:srgbClr val="FFC000"/>
                      </a:gs>
                    </a:gsLst>
                    <a:path path="circle">
                      <a:fillToRect l="100000" t="100000"/>
                    </a:path>
                    <a:tileRect r="-100000" b="-100000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lvl="0" algn="ctr"/>
                  <a:endParaRPr lang="ru-RU"/>
                </a:p>
              </p:txBody>
            </p:sp>
            <p:sp>
              <p:nvSpPr>
                <p:cNvPr id="49" name="Полилиния 48"/>
                <p:cNvSpPr/>
                <p:nvPr/>
              </p:nvSpPr>
              <p:spPr>
                <a:xfrm rot="1319260" flipH="1">
                  <a:off x="2729441" y="2376458"/>
                  <a:ext cx="569420" cy="528638"/>
                </a:xfrm>
                <a:custGeom>
                  <a:avLst/>
                  <a:gdLst>
                    <a:gd name="connsiteX0" fmla="*/ 569119 w 569119"/>
                    <a:gd name="connsiteY0" fmla="*/ 528638 h 528638"/>
                    <a:gd name="connsiteX1" fmla="*/ 0 w 569119"/>
                    <a:gd name="connsiteY1" fmla="*/ 0 h 528638"/>
                    <a:gd name="connsiteX2" fmla="*/ 569119 w 569119"/>
                    <a:gd name="connsiteY2" fmla="*/ 528638 h 528638"/>
                    <a:gd name="connsiteX0" fmla="*/ 569119 w 569676"/>
                    <a:gd name="connsiteY0" fmla="*/ 528638 h 529043"/>
                    <a:gd name="connsiteX1" fmla="*/ 0 w 569676"/>
                    <a:gd name="connsiteY1" fmla="*/ 0 h 529043"/>
                    <a:gd name="connsiteX2" fmla="*/ 569119 w 569676"/>
                    <a:gd name="connsiteY2" fmla="*/ 528638 h 529043"/>
                    <a:gd name="connsiteX0" fmla="*/ 569119 w 569420"/>
                    <a:gd name="connsiteY0" fmla="*/ 528638 h 528638"/>
                    <a:gd name="connsiteX1" fmla="*/ 0 w 569420"/>
                    <a:gd name="connsiteY1" fmla="*/ 0 h 528638"/>
                    <a:gd name="connsiteX2" fmla="*/ 569119 w 569420"/>
                    <a:gd name="connsiteY2" fmla="*/ 528638 h 5286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569420" h="528638">
                      <a:moveTo>
                        <a:pt x="569119" y="528638"/>
                      </a:moveTo>
                      <a:lnTo>
                        <a:pt x="0" y="0"/>
                      </a:lnTo>
                      <a:cubicBezTo>
                        <a:pt x="189706" y="176213"/>
                        <a:pt x="581819" y="516732"/>
                        <a:pt x="569119" y="528638"/>
                      </a:cubicBezTo>
                      <a:close/>
                    </a:path>
                  </a:pathLst>
                </a:custGeom>
                <a:grpFill/>
                <a:ln w="3175">
                  <a:gradFill flip="none" rotWithShape="1">
                    <a:gsLst>
                      <a:gs pos="13000">
                        <a:srgbClr val="FFFF00"/>
                      </a:gs>
                      <a:gs pos="100000">
                        <a:srgbClr val="FFC000"/>
                      </a:gs>
                    </a:gsLst>
                    <a:path path="circle">
                      <a:fillToRect l="100000" t="100000"/>
                    </a:path>
                    <a:tileRect r="-100000" b="-100000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lvl="0" algn="ctr"/>
                  <a:endParaRPr lang="ru-RU" dirty="0"/>
                </a:p>
              </p:txBody>
            </p:sp>
            <p:sp>
              <p:nvSpPr>
                <p:cNvPr id="50" name="Овал 49"/>
                <p:cNvSpPr/>
                <p:nvPr/>
              </p:nvSpPr>
              <p:spPr>
                <a:xfrm>
                  <a:off x="1708177" y="2375350"/>
                  <a:ext cx="172871" cy="172871"/>
                </a:xfrm>
                <a:prstGeom prst="ellipse">
                  <a:avLst/>
                </a:prstGeom>
                <a:grpFill/>
                <a:ln w="3175">
                  <a:gradFill flip="none" rotWithShape="1">
                    <a:gsLst>
                      <a:gs pos="13000">
                        <a:srgbClr val="FFFF00"/>
                      </a:gs>
                      <a:gs pos="100000">
                        <a:srgbClr val="FFC000"/>
                      </a:gs>
                    </a:gsLst>
                    <a:path path="circle">
                      <a:fillToRect l="100000" t="100000"/>
                    </a:path>
                    <a:tileRect r="-100000" b="-100000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lvl="0" algn="ctr"/>
                  <a:endParaRPr lang="ru-RU"/>
                </a:p>
              </p:txBody>
            </p:sp>
            <p:sp>
              <p:nvSpPr>
                <p:cNvPr id="51" name="Овал 50"/>
                <p:cNvSpPr/>
                <p:nvPr/>
              </p:nvSpPr>
              <p:spPr>
                <a:xfrm>
                  <a:off x="1883391" y="2096117"/>
                  <a:ext cx="172871" cy="172871"/>
                </a:xfrm>
                <a:prstGeom prst="ellipse">
                  <a:avLst/>
                </a:prstGeom>
                <a:grpFill/>
                <a:ln w="3175">
                  <a:gradFill flip="none" rotWithShape="1">
                    <a:gsLst>
                      <a:gs pos="13000">
                        <a:srgbClr val="FFFF00"/>
                      </a:gs>
                      <a:gs pos="100000">
                        <a:srgbClr val="FFC000"/>
                      </a:gs>
                    </a:gsLst>
                    <a:path path="circle">
                      <a:fillToRect l="100000" t="100000"/>
                    </a:path>
                    <a:tileRect r="-100000" b="-100000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lvl="0" algn="ctr"/>
                  <a:endParaRPr lang="ru-RU"/>
                </a:p>
              </p:txBody>
            </p:sp>
            <p:sp>
              <p:nvSpPr>
                <p:cNvPr id="52" name="Овал 51"/>
                <p:cNvSpPr/>
                <p:nvPr/>
              </p:nvSpPr>
              <p:spPr>
                <a:xfrm>
                  <a:off x="2149522" y="1884577"/>
                  <a:ext cx="172871" cy="172871"/>
                </a:xfrm>
                <a:prstGeom prst="ellipse">
                  <a:avLst/>
                </a:prstGeom>
                <a:grpFill/>
                <a:ln w="3175">
                  <a:gradFill flip="none" rotWithShape="1">
                    <a:gsLst>
                      <a:gs pos="13000">
                        <a:srgbClr val="FFFF00"/>
                      </a:gs>
                      <a:gs pos="100000">
                        <a:srgbClr val="FFC000"/>
                      </a:gs>
                    </a:gsLst>
                    <a:path path="circle">
                      <a:fillToRect l="100000" t="100000"/>
                    </a:path>
                    <a:tileRect r="-100000" b="-100000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lvl="0" algn="ctr"/>
                  <a:endParaRPr lang="ru-RU"/>
                </a:p>
              </p:txBody>
            </p:sp>
            <p:sp>
              <p:nvSpPr>
                <p:cNvPr id="53" name="Овал 52"/>
                <p:cNvSpPr/>
                <p:nvPr/>
              </p:nvSpPr>
              <p:spPr>
                <a:xfrm>
                  <a:off x="2533934" y="1798141"/>
                  <a:ext cx="172871" cy="172871"/>
                </a:xfrm>
                <a:prstGeom prst="ellipse">
                  <a:avLst/>
                </a:prstGeom>
                <a:grpFill/>
                <a:ln w="3175">
                  <a:gradFill flip="none" rotWithShape="1">
                    <a:gsLst>
                      <a:gs pos="13000">
                        <a:srgbClr val="FFFF00"/>
                      </a:gs>
                      <a:gs pos="100000">
                        <a:srgbClr val="FFC000"/>
                      </a:gs>
                    </a:gsLst>
                    <a:path path="circle">
                      <a:fillToRect l="100000" t="100000"/>
                    </a:path>
                    <a:tileRect r="-100000" b="-100000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lvl="0" algn="ctr"/>
                  <a:endParaRPr lang="ru-RU"/>
                </a:p>
              </p:txBody>
            </p:sp>
            <p:sp>
              <p:nvSpPr>
                <p:cNvPr id="54" name="Овал 53"/>
                <p:cNvSpPr/>
                <p:nvPr/>
              </p:nvSpPr>
              <p:spPr>
                <a:xfrm>
                  <a:off x="2935035" y="1884577"/>
                  <a:ext cx="172871" cy="172871"/>
                </a:xfrm>
                <a:prstGeom prst="ellipse">
                  <a:avLst/>
                </a:prstGeom>
                <a:grpFill/>
                <a:ln w="3175">
                  <a:gradFill flip="none" rotWithShape="1">
                    <a:gsLst>
                      <a:gs pos="13000">
                        <a:srgbClr val="FFFF00"/>
                      </a:gs>
                      <a:gs pos="100000">
                        <a:srgbClr val="FFC000"/>
                      </a:gs>
                    </a:gsLst>
                    <a:path path="circle">
                      <a:fillToRect l="100000" t="100000"/>
                    </a:path>
                    <a:tileRect r="-100000" b="-100000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lvl="0" algn="ctr"/>
                  <a:endParaRPr lang="ru-RU"/>
                </a:p>
              </p:txBody>
            </p:sp>
            <p:sp>
              <p:nvSpPr>
                <p:cNvPr id="55" name="Овал 54"/>
                <p:cNvSpPr/>
                <p:nvPr/>
              </p:nvSpPr>
              <p:spPr>
                <a:xfrm>
                  <a:off x="3210265" y="2096117"/>
                  <a:ext cx="172871" cy="172871"/>
                </a:xfrm>
                <a:prstGeom prst="ellipse">
                  <a:avLst/>
                </a:prstGeom>
                <a:grpFill/>
                <a:ln w="3175">
                  <a:gradFill flip="none" rotWithShape="1">
                    <a:gsLst>
                      <a:gs pos="13000">
                        <a:srgbClr val="FFFF00"/>
                      </a:gs>
                      <a:gs pos="100000">
                        <a:srgbClr val="FFC000"/>
                      </a:gs>
                    </a:gsLst>
                    <a:path path="circle">
                      <a:fillToRect l="100000" t="100000"/>
                    </a:path>
                    <a:tileRect r="-100000" b="-100000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lvl="0" algn="ctr"/>
                  <a:endParaRPr lang="ru-RU"/>
                </a:p>
              </p:txBody>
            </p:sp>
            <p:sp>
              <p:nvSpPr>
                <p:cNvPr id="56" name="Овал 55"/>
                <p:cNvSpPr/>
                <p:nvPr/>
              </p:nvSpPr>
              <p:spPr>
                <a:xfrm>
                  <a:off x="3388131" y="2375350"/>
                  <a:ext cx="172871" cy="172871"/>
                </a:xfrm>
                <a:prstGeom prst="ellipse">
                  <a:avLst/>
                </a:prstGeom>
                <a:grpFill/>
                <a:ln w="3175">
                  <a:gradFill flip="none" rotWithShape="1">
                    <a:gsLst>
                      <a:gs pos="13000">
                        <a:srgbClr val="FFFF00"/>
                      </a:gs>
                      <a:gs pos="100000">
                        <a:srgbClr val="FFC000"/>
                      </a:gs>
                    </a:gsLst>
                    <a:path path="circle">
                      <a:fillToRect l="100000" t="100000"/>
                    </a:path>
                    <a:tileRect r="-100000" b="-100000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lvl="0" algn="ctr"/>
                  <a:endParaRPr lang="ru-RU"/>
                </a:p>
              </p:txBody>
            </p:sp>
            <p:sp>
              <p:nvSpPr>
                <p:cNvPr id="57" name="Полилиния 56"/>
                <p:cNvSpPr/>
                <p:nvPr/>
              </p:nvSpPr>
              <p:spPr>
                <a:xfrm>
                  <a:off x="2564990" y="2687391"/>
                  <a:ext cx="151184" cy="93909"/>
                </a:xfrm>
                <a:custGeom>
                  <a:avLst/>
                  <a:gdLst>
                    <a:gd name="connsiteX0" fmla="*/ 75214 w 151184"/>
                    <a:gd name="connsiteY0" fmla="*/ 0 h 93909"/>
                    <a:gd name="connsiteX1" fmla="*/ 147621 w 151184"/>
                    <a:gd name="connsiteY1" fmla="*/ 47994 h 93909"/>
                    <a:gd name="connsiteX2" fmla="*/ 151184 w 151184"/>
                    <a:gd name="connsiteY2" fmla="*/ 65646 h 93909"/>
                    <a:gd name="connsiteX3" fmla="*/ 75816 w 151184"/>
                    <a:gd name="connsiteY3" fmla="*/ 93909 h 93909"/>
                    <a:gd name="connsiteX4" fmla="*/ 0 w 151184"/>
                    <a:gd name="connsiteY4" fmla="*/ 61898 h 93909"/>
                    <a:gd name="connsiteX5" fmla="*/ 2807 w 151184"/>
                    <a:gd name="connsiteY5" fmla="*/ 47994 h 93909"/>
                    <a:gd name="connsiteX6" fmla="*/ 75214 w 151184"/>
                    <a:gd name="connsiteY6" fmla="*/ 0 h 939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51184" h="93909">
                      <a:moveTo>
                        <a:pt x="75214" y="0"/>
                      </a:moveTo>
                      <a:cubicBezTo>
                        <a:pt x="107764" y="0"/>
                        <a:pt x="135691" y="19790"/>
                        <a:pt x="147621" y="47994"/>
                      </a:cubicBezTo>
                      <a:lnTo>
                        <a:pt x="151184" y="65646"/>
                      </a:lnTo>
                      <a:lnTo>
                        <a:pt x="75816" y="93909"/>
                      </a:lnTo>
                      <a:lnTo>
                        <a:pt x="0" y="61898"/>
                      </a:lnTo>
                      <a:lnTo>
                        <a:pt x="2807" y="47994"/>
                      </a:lnTo>
                      <a:cubicBezTo>
                        <a:pt x="14737" y="19790"/>
                        <a:pt x="42664" y="0"/>
                        <a:pt x="75214" y="0"/>
                      </a:cubicBezTo>
                      <a:close/>
                    </a:path>
                  </a:pathLst>
                </a:custGeom>
                <a:grpFill/>
                <a:ln w="3175">
                  <a:gradFill flip="none" rotWithShape="1">
                    <a:gsLst>
                      <a:gs pos="13000">
                        <a:srgbClr val="FFFF00"/>
                      </a:gs>
                      <a:gs pos="100000">
                        <a:srgbClr val="FFC000"/>
                      </a:gs>
                    </a:gsLst>
                    <a:path path="circle">
                      <a:fillToRect l="100000" t="100000"/>
                    </a:path>
                    <a:tileRect r="-100000" b="-100000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lvl="0" algn="ctr"/>
                  <a:endParaRPr lang="ru-RU"/>
                </a:p>
              </p:txBody>
            </p:sp>
          </p:grpSp>
        </p:grpSp>
      </p:grpSp>
      <p:sp>
        <p:nvSpPr>
          <p:cNvPr id="32" name="Прямоугольник 31"/>
          <p:cNvSpPr/>
          <p:nvPr userDrawn="1"/>
        </p:nvSpPr>
        <p:spPr>
          <a:xfrm>
            <a:off x="523442" y="596037"/>
            <a:ext cx="5925602" cy="1979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85000"/>
              </a:lnSpc>
            </a:pPr>
            <a:r>
              <a:rPr lang="ru-RU" sz="800" spc="50" baseline="0" dirty="0" smtClean="0">
                <a:solidFill>
                  <a:schemeClr val="bg1"/>
                </a:solidFill>
                <a:latin typeface="+mn-lt"/>
              </a:rPr>
              <a:t>СОЦИАЛЬНО-ЭКОНОМИЧЕСКОЕ РАЗВИТИЕ РЕСПУБЛИКИ БАШКОРТОСТАН </a:t>
            </a:r>
          </a:p>
        </p:txBody>
      </p:sp>
    </p:spTree>
    <p:extLst>
      <p:ext uri="{BB962C8B-B14F-4D97-AF65-F5344CB8AC3E}">
        <p14:creationId xmlns:p14="http://schemas.microsoft.com/office/powerpoint/2010/main" val="389517905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ром.секто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Газпром нефтехим Салават»: контроль чистоты воздуха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-13647"/>
            <a:ext cx="12215806" cy="68792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 userDrawn="1"/>
        </p:nvSpPr>
        <p:spPr>
          <a:xfrm flipH="1">
            <a:off x="-2242" y="-6825"/>
            <a:ext cx="12218048" cy="6872471"/>
          </a:xfrm>
          <a:prstGeom prst="rect">
            <a:avLst/>
          </a:prstGeom>
          <a:gradFill flip="none" rotWithShape="1">
            <a:gsLst>
              <a:gs pos="25000">
                <a:srgbClr val="014A84">
                  <a:alpha val="86000"/>
                </a:srgbClr>
              </a:gs>
              <a:gs pos="0">
                <a:srgbClr val="014A84"/>
              </a:gs>
              <a:gs pos="50000">
                <a:srgbClr val="014A84">
                  <a:alpha val="65000"/>
                </a:srgbClr>
              </a:gs>
              <a:gs pos="100000">
                <a:srgbClr val="05015B">
                  <a:alpha val="65000"/>
                </a:srgbClr>
              </a:gs>
            </a:gsLst>
            <a:lin ang="0" scaled="1"/>
            <a:tileRect/>
          </a:gra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b="0" i="0" u="none" strike="noStrike" cap="none" spc="0" normalizeH="0" baseline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34" name="Номер слайда 1023"/>
          <p:cNvSpPr txBox="1">
            <a:spLocks/>
          </p:cNvSpPr>
          <p:nvPr userDrawn="1"/>
        </p:nvSpPr>
        <p:spPr>
          <a:xfrm>
            <a:off x="11739003" y="358008"/>
            <a:ext cx="36864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94082A24-78B8-4218-8147-DE1803BD71B0}" type="slidenum">
              <a:rPr lang="ru-RU" sz="1200" b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algn="ctr"/>
              <a:t>‹#›</a:t>
            </a:fld>
            <a:endParaRPr lang="ru-RU" sz="1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5" name="Полилиния 34"/>
          <p:cNvSpPr/>
          <p:nvPr userDrawn="1"/>
        </p:nvSpPr>
        <p:spPr>
          <a:xfrm flipV="1">
            <a:off x="511011" y="328337"/>
            <a:ext cx="11236734" cy="210834"/>
          </a:xfrm>
          <a:custGeom>
            <a:avLst/>
            <a:gdLst>
              <a:gd name="connsiteX0" fmla="*/ 0 w 529390"/>
              <a:gd name="connsiteY0" fmla="*/ 0 h 0"/>
              <a:gd name="connsiteX1" fmla="*/ 529390 w 529390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529390">
                <a:moveTo>
                  <a:pt x="0" y="0"/>
                </a:moveTo>
                <a:lnTo>
                  <a:pt x="529390" y="0"/>
                </a:lnTo>
              </a:path>
            </a:pathLst>
          </a:custGeom>
          <a:noFill/>
          <a:ln w="57150">
            <a:gradFill flip="none" rotWithShape="1">
              <a:gsLst>
                <a:gs pos="0">
                  <a:srgbClr val="00B0F0"/>
                </a:gs>
                <a:gs pos="5000">
                  <a:schemeClr val="bg1"/>
                </a:gs>
                <a:gs pos="100000">
                  <a:schemeClr val="bg1"/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Полилиния 35"/>
          <p:cNvSpPr/>
          <p:nvPr userDrawn="1"/>
        </p:nvSpPr>
        <p:spPr>
          <a:xfrm flipV="1">
            <a:off x="12072938" y="395083"/>
            <a:ext cx="145112" cy="144088"/>
          </a:xfrm>
          <a:custGeom>
            <a:avLst/>
            <a:gdLst>
              <a:gd name="connsiteX0" fmla="*/ 0 w 529390"/>
              <a:gd name="connsiteY0" fmla="*/ 0 h 0"/>
              <a:gd name="connsiteX1" fmla="*/ 529390 w 529390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529390">
                <a:moveTo>
                  <a:pt x="0" y="0"/>
                </a:moveTo>
                <a:lnTo>
                  <a:pt x="529390" y="0"/>
                </a:lnTo>
              </a:path>
            </a:pathLst>
          </a:custGeom>
          <a:noFill/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38" name="Группа 37"/>
          <p:cNvGrpSpPr/>
          <p:nvPr userDrawn="1"/>
        </p:nvGrpSpPr>
        <p:grpSpPr>
          <a:xfrm>
            <a:off x="104017" y="26700"/>
            <a:ext cx="699648" cy="707375"/>
            <a:chOff x="233802" y="237846"/>
            <a:chExt cx="516638" cy="522344"/>
          </a:xfrm>
        </p:grpSpPr>
        <p:grpSp>
          <p:nvGrpSpPr>
            <p:cNvPr id="39" name="Группа 38"/>
            <p:cNvGrpSpPr/>
            <p:nvPr userDrawn="1"/>
          </p:nvGrpSpPr>
          <p:grpSpPr>
            <a:xfrm flipH="1">
              <a:off x="233802" y="323000"/>
              <a:ext cx="319952" cy="437190"/>
              <a:chOff x="6983135" y="-539614"/>
              <a:chExt cx="322358" cy="440479"/>
            </a:xfrm>
          </p:grpSpPr>
          <p:sp>
            <p:nvSpPr>
              <p:cNvPr id="58" name="Полилиния 57"/>
              <p:cNvSpPr/>
              <p:nvPr userDrawn="1"/>
            </p:nvSpPr>
            <p:spPr>
              <a:xfrm>
                <a:off x="7027782" y="-402834"/>
                <a:ext cx="264246" cy="297320"/>
              </a:xfrm>
              <a:custGeom>
                <a:avLst/>
                <a:gdLst>
                  <a:gd name="connsiteX0" fmla="*/ 0 w 302931"/>
                  <a:gd name="connsiteY0" fmla="*/ 241222 h 297320"/>
                  <a:gd name="connsiteX1" fmla="*/ 302931 w 302931"/>
                  <a:gd name="connsiteY1" fmla="*/ 0 h 297320"/>
                  <a:gd name="connsiteX2" fmla="*/ 50489 w 302931"/>
                  <a:gd name="connsiteY2" fmla="*/ 297320 h 297320"/>
                  <a:gd name="connsiteX3" fmla="*/ 0 w 302931"/>
                  <a:gd name="connsiteY3" fmla="*/ 241222 h 297320"/>
                  <a:gd name="connsiteX0" fmla="*/ 0 w 313312"/>
                  <a:gd name="connsiteY0" fmla="*/ 241222 h 297320"/>
                  <a:gd name="connsiteX1" fmla="*/ 302931 w 313312"/>
                  <a:gd name="connsiteY1" fmla="*/ 0 h 297320"/>
                  <a:gd name="connsiteX2" fmla="*/ 50489 w 313312"/>
                  <a:gd name="connsiteY2" fmla="*/ 297320 h 297320"/>
                  <a:gd name="connsiteX3" fmla="*/ 0 w 313312"/>
                  <a:gd name="connsiteY3" fmla="*/ 241222 h 297320"/>
                  <a:gd name="connsiteX0" fmla="*/ 0 w 311482"/>
                  <a:gd name="connsiteY0" fmla="*/ 241222 h 297320"/>
                  <a:gd name="connsiteX1" fmla="*/ 302931 w 311482"/>
                  <a:gd name="connsiteY1" fmla="*/ 0 h 297320"/>
                  <a:gd name="connsiteX2" fmla="*/ 50489 w 311482"/>
                  <a:gd name="connsiteY2" fmla="*/ 297320 h 297320"/>
                  <a:gd name="connsiteX3" fmla="*/ 0 w 311482"/>
                  <a:gd name="connsiteY3" fmla="*/ 241222 h 297320"/>
                  <a:gd name="connsiteX0" fmla="*/ 0 w 311482"/>
                  <a:gd name="connsiteY0" fmla="*/ 241222 h 297320"/>
                  <a:gd name="connsiteX1" fmla="*/ 302931 w 311482"/>
                  <a:gd name="connsiteY1" fmla="*/ 0 h 297320"/>
                  <a:gd name="connsiteX2" fmla="*/ 50489 w 311482"/>
                  <a:gd name="connsiteY2" fmla="*/ 297320 h 297320"/>
                  <a:gd name="connsiteX3" fmla="*/ 0 w 311482"/>
                  <a:gd name="connsiteY3" fmla="*/ 241222 h 297320"/>
                  <a:gd name="connsiteX0" fmla="*/ 0 w 311482"/>
                  <a:gd name="connsiteY0" fmla="*/ 241222 h 297320"/>
                  <a:gd name="connsiteX1" fmla="*/ 302931 w 311482"/>
                  <a:gd name="connsiteY1" fmla="*/ 0 h 297320"/>
                  <a:gd name="connsiteX2" fmla="*/ 50489 w 311482"/>
                  <a:gd name="connsiteY2" fmla="*/ 297320 h 297320"/>
                  <a:gd name="connsiteX3" fmla="*/ 0 w 311482"/>
                  <a:gd name="connsiteY3" fmla="*/ 241222 h 297320"/>
                  <a:gd name="connsiteX0" fmla="*/ 0 w 260993"/>
                  <a:gd name="connsiteY0" fmla="*/ 297320 h 297320"/>
                  <a:gd name="connsiteX1" fmla="*/ 252442 w 260993"/>
                  <a:gd name="connsiteY1" fmla="*/ 0 h 297320"/>
                  <a:gd name="connsiteX2" fmla="*/ 0 w 260993"/>
                  <a:gd name="connsiteY2" fmla="*/ 297320 h 297320"/>
                  <a:gd name="connsiteX0" fmla="*/ 4476 w 265469"/>
                  <a:gd name="connsiteY0" fmla="*/ 297320 h 297320"/>
                  <a:gd name="connsiteX1" fmla="*/ 256918 w 265469"/>
                  <a:gd name="connsiteY1" fmla="*/ 0 h 297320"/>
                  <a:gd name="connsiteX2" fmla="*/ 4476 w 265469"/>
                  <a:gd name="connsiteY2" fmla="*/ 297320 h 297320"/>
                  <a:gd name="connsiteX0" fmla="*/ 4476 w 264246"/>
                  <a:gd name="connsiteY0" fmla="*/ 297320 h 297320"/>
                  <a:gd name="connsiteX1" fmla="*/ 256918 w 264246"/>
                  <a:gd name="connsiteY1" fmla="*/ 0 h 297320"/>
                  <a:gd name="connsiteX2" fmla="*/ 4476 w 264246"/>
                  <a:gd name="connsiteY2" fmla="*/ 297320 h 2973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64246" h="297320">
                    <a:moveTo>
                      <a:pt x="4476" y="297320"/>
                    </a:moveTo>
                    <a:cubicBezTo>
                      <a:pt x="-32820" y="157732"/>
                      <a:pt x="172771" y="99107"/>
                      <a:pt x="256918" y="0"/>
                    </a:cubicBezTo>
                    <a:cubicBezTo>
                      <a:pt x="318626" y="216913"/>
                      <a:pt x="-30683" y="148829"/>
                      <a:pt x="4476" y="297320"/>
                    </a:cubicBezTo>
                    <a:close/>
                  </a:path>
                </a:pathLst>
              </a:custGeom>
              <a:solidFill>
                <a:srgbClr val="0E9A2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59" name="Полилиния 58"/>
              <p:cNvSpPr/>
              <p:nvPr userDrawn="1"/>
            </p:nvSpPr>
            <p:spPr>
              <a:xfrm>
                <a:off x="7010825" y="-455976"/>
                <a:ext cx="278954" cy="356841"/>
              </a:xfrm>
              <a:custGeom>
                <a:avLst/>
                <a:gdLst>
                  <a:gd name="connsiteX0" fmla="*/ 0 w 302931"/>
                  <a:gd name="connsiteY0" fmla="*/ 241222 h 297320"/>
                  <a:gd name="connsiteX1" fmla="*/ 302931 w 302931"/>
                  <a:gd name="connsiteY1" fmla="*/ 0 h 297320"/>
                  <a:gd name="connsiteX2" fmla="*/ 50489 w 302931"/>
                  <a:gd name="connsiteY2" fmla="*/ 297320 h 297320"/>
                  <a:gd name="connsiteX3" fmla="*/ 0 w 302931"/>
                  <a:gd name="connsiteY3" fmla="*/ 241222 h 297320"/>
                  <a:gd name="connsiteX0" fmla="*/ 0 w 313312"/>
                  <a:gd name="connsiteY0" fmla="*/ 241222 h 297320"/>
                  <a:gd name="connsiteX1" fmla="*/ 302931 w 313312"/>
                  <a:gd name="connsiteY1" fmla="*/ 0 h 297320"/>
                  <a:gd name="connsiteX2" fmla="*/ 50489 w 313312"/>
                  <a:gd name="connsiteY2" fmla="*/ 297320 h 297320"/>
                  <a:gd name="connsiteX3" fmla="*/ 0 w 313312"/>
                  <a:gd name="connsiteY3" fmla="*/ 241222 h 297320"/>
                  <a:gd name="connsiteX0" fmla="*/ 0 w 311482"/>
                  <a:gd name="connsiteY0" fmla="*/ 241222 h 297320"/>
                  <a:gd name="connsiteX1" fmla="*/ 302931 w 311482"/>
                  <a:gd name="connsiteY1" fmla="*/ 0 h 297320"/>
                  <a:gd name="connsiteX2" fmla="*/ 50489 w 311482"/>
                  <a:gd name="connsiteY2" fmla="*/ 297320 h 297320"/>
                  <a:gd name="connsiteX3" fmla="*/ 0 w 311482"/>
                  <a:gd name="connsiteY3" fmla="*/ 241222 h 297320"/>
                  <a:gd name="connsiteX0" fmla="*/ 0 w 311482"/>
                  <a:gd name="connsiteY0" fmla="*/ 241222 h 297320"/>
                  <a:gd name="connsiteX1" fmla="*/ 302931 w 311482"/>
                  <a:gd name="connsiteY1" fmla="*/ 0 h 297320"/>
                  <a:gd name="connsiteX2" fmla="*/ 50489 w 311482"/>
                  <a:gd name="connsiteY2" fmla="*/ 297320 h 297320"/>
                  <a:gd name="connsiteX3" fmla="*/ 0 w 311482"/>
                  <a:gd name="connsiteY3" fmla="*/ 241222 h 297320"/>
                  <a:gd name="connsiteX0" fmla="*/ 0 w 311482"/>
                  <a:gd name="connsiteY0" fmla="*/ 241222 h 297320"/>
                  <a:gd name="connsiteX1" fmla="*/ 302931 w 311482"/>
                  <a:gd name="connsiteY1" fmla="*/ 0 h 297320"/>
                  <a:gd name="connsiteX2" fmla="*/ 50489 w 311482"/>
                  <a:gd name="connsiteY2" fmla="*/ 297320 h 297320"/>
                  <a:gd name="connsiteX3" fmla="*/ 0 w 311482"/>
                  <a:gd name="connsiteY3" fmla="*/ 241222 h 297320"/>
                  <a:gd name="connsiteX0" fmla="*/ 0 w 330834"/>
                  <a:gd name="connsiteY0" fmla="*/ 241222 h 297320"/>
                  <a:gd name="connsiteX1" fmla="*/ 302931 w 330834"/>
                  <a:gd name="connsiteY1" fmla="*/ 0 h 297320"/>
                  <a:gd name="connsiteX2" fmla="*/ 50489 w 330834"/>
                  <a:gd name="connsiteY2" fmla="*/ 297320 h 297320"/>
                  <a:gd name="connsiteX3" fmla="*/ 0 w 330834"/>
                  <a:gd name="connsiteY3" fmla="*/ 241222 h 297320"/>
                  <a:gd name="connsiteX0" fmla="*/ 0 w 331852"/>
                  <a:gd name="connsiteY0" fmla="*/ 241222 h 297320"/>
                  <a:gd name="connsiteX1" fmla="*/ 302931 w 331852"/>
                  <a:gd name="connsiteY1" fmla="*/ 0 h 297320"/>
                  <a:gd name="connsiteX2" fmla="*/ 50489 w 331852"/>
                  <a:gd name="connsiteY2" fmla="*/ 297320 h 297320"/>
                  <a:gd name="connsiteX3" fmla="*/ 0 w 331852"/>
                  <a:gd name="connsiteY3" fmla="*/ 241222 h 297320"/>
                  <a:gd name="connsiteX0" fmla="*/ 0 w 331126"/>
                  <a:gd name="connsiteY0" fmla="*/ 241222 h 347808"/>
                  <a:gd name="connsiteX1" fmla="*/ 302931 w 331126"/>
                  <a:gd name="connsiteY1" fmla="*/ 0 h 347808"/>
                  <a:gd name="connsiteX2" fmla="*/ 39269 w 331126"/>
                  <a:gd name="connsiteY2" fmla="*/ 347808 h 347808"/>
                  <a:gd name="connsiteX3" fmla="*/ 0 w 331126"/>
                  <a:gd name="connsiteY3" fmla="*/ 241222 h 347808"/>
                  <a:gd name="connsiteX0" fmla="*/ 0 w 333397"/>
                  <a:gd name="connsiteY0" fmla="*/ 241222 h 366858"/>
                  <a:gd name="connsiteX1" fmla="*/ 302931 w 333397"/>
                  <a:gd name="connsiteY1" fmla="*/ 0 h 366858"/>
                  <a:gd name="connsiteX2" fmla="*/ 72606 w 333397"/>
                  <a:gd name="connsiteY2" fmla="*/ 366858 h 366858"/>
                  <a:gd name="connsiteX3" fmla="*/ 0 w 333397"/>
                  <a:gd name="connsiteY3" fmla="*/ 241222 h 366858"/>
                  <a:gd name="connsiteX0" fmla="*/ 0 w 330139"/>
                  <a:gd name="connsiteY0" fmla="*/ 241222 h 366858"/>
                  <a:gd name="connsiteX1" fmla="*/ 302931 w 330139"/>
                  <a:gd name="connsiteY1" fmla="*/ 0 h 366858"/>
                  <a:gd name="connsiteX2" fmla="*/ 72606 w 330139"/>
                  <a:gd name="connsiteY2" fmla="*/ 366858 h 366858"/>
                  <a:gd name="connsiteX3" fmla="*/ 0 w 330139"/>
                  <a:gd name="connsiteY3" fmla="*/ 241222 h 366858"/>
                  <a:gd name="connsiteX0" fmla="*/ 340 w 257873"/>
                  <a:gd name="connsiteY0" fmla="*/ 366858 h 366858"/>
                  <a:gd name="connsiteX1" fmla="*/ 230665 w 257873"/>
                  <a:gd name="connsiteY1" fmla="*/ 0 h 366858"/>
                  <a:gd name="connsiteX2" fmla="*/ 340 w 257873"/>
                  <a:gd name="connsiteY2" fmla="*/ 366858 h 366858"/>
                  <a:gd name="connsiteX0" fmla="*/ 10868 w 268401"/>
                  <a:gd name="connsiteY0" fmla="*/ 366858 h 366858"/>
                  <a:gd name="connsiteX1" fmla="*/ 241193 w 268401"/>
                  <a:gd name="connsiteY1" fmla="*/ 0 h 366858"/>
                  <a:gd name="connsiteX2" fmla="*/ 10868 w 268401"/>
                  <a:gd name="connsiteY2" fmla="*/ 366858 h 366858"/>
                  <a:gd name="connsiteX0" fmla="*/ 29626 w 287159"/>
                  <a:gd name="connsiteY0" fmla="*/ 366858 h 366858"/>
                  <a:gd name="connsiteX1" fmla="*/ 259951 w 287159"/>
                  <a:gd name="connsiteY1" fmla="*/ 0 h 366858"/>
                  <a:gd name="connsiteX2" fmla="*/ 29626 w 287159"/>
                  <a:gd name="connsiteY2" fmla="*/ 366858 h 366858"/>
                  <a:gd name="connsiteX0" fmla="*/ 14555 w 272088"/>
                  <a:gd name="connsiteY0" fmla="*/ 366858 h 366858"/>
                  <a:gd name="connsiteX1" fmla="*/ 244880 w 272088"/>
                  <a:gd name="connsiteY1" fmla="*/ 0 h 366858"/>
                  <a:gd name="connsiteX2" fmla="*/ 14555 w 272088"/>
                  <a:gd name="connsiteY2" fmla="*/ 366858 h 366858"/>
                  <a:gd name="connsiteX0" fmla="*/ 11614 w 269147"/>
                  <a:gd name="connsiteY0" fmla="*/ 366858 h 366858"/>
                  <a:gd name="connsiteX1" fmla="*/ 241939 w 269147"/>
                  <a:gd name="connsiteY1" fmla="*/ 0 h 366858"/>
                  <a:gd name="connsiteX2" fmla="*/ 11614 w 269147"/>
                  <a:gd name="connsiteY2" fmla="*/ 366858 h 366858"/>
                  <a:gd name="connsiteX0" fmla="*/ 10990 w 287420"/>
                  <a:gd name="connsiteY0" fmla="*/ 356841 h 356841"/>
                  <a:gd name="connsiteX1" fmla="*/ 261349 w 287420"/>
                  <a:gd name="connsiteY1" fmla="*/ 0 h 356841"/>
                  <a:gd name="connsiteX2" fmla="*/ 10990 w 287420"/>
                  <a:gd name="connsiteY2" fmla="*/ 356841 h 356841"/>
                  <a:gd name="connsiteX0" fmla="*/ 13088 w 289518"/>
                  <a:gd name="connsiteY0" fmla="*/ 356841 h 356841"/>
                  <a:gd name="connsiteX1" fmla="*/ 263447 w 289518"/>
                  <a:gd name="connsiteY1" fmla="*/ 0 h 356841"/>
                  <a:gd name="connsiteX2" fmla="*/ 13088 w 289518"/>
                  <a:gd name="connsiteY2" fmla="*/ 356841 h 356841"/>
                  <a:gd name="connsiteX0" fmla="*/ 13088 w 270123"/>
                  <a:gd name="connsiteY0" fmla="*/ 356841 h 356841"/>
                  <a:gd name="connsiteX1" fmla="*/ 263447 w 270123"/>
                  <a:gd name="connsiteY1" fmla="*/ 0 h 356841"/>
                  <a:gd name="connsiteX2" fmla="*/ 13088 w 270123"/>
                  <a:gd name="connsiteY2" fmla="*/ 356841 h 356841"/>
                  <a:gd name="connsiteX0" fmla="*/ 13088 w 272865"/>
                  <a:gd name="connsiteY0" fmla="*/ 356841 h 356841"/>
                  <a:gd name="connsiteX1" fmla="*/ 263447 w 272865"/>
                  <a:gd name="connsiteY1" fmla="*/ 0 h 356841"/>
                  <a:gd name="connsiteX2" fmla="*/ 13088 w 272865"/>
                  <a:gd name="connsiteY2" fmla="*/ 356841 h 356841"/>
                  <a:gd name="connsiteX0" fmla="*/ 13088 w 271938"/>
                  <a:gd name="connsiteY0" fmla="*/ 356841 h 356841"/>
                  <a:gd name="connsiteX1" fmla="*/ 263447 w 271938"/>
                  <a:gd name="connsiteY1" fmla="*/ 0 h 356841"/>
                  <a:gd name="connsiteX2" fmla="*/ 13088 w 271938"/>
                  <a:gd name="connsiteY2" fmla="*/ 356841 h 356841"/>
                  <a:gd name="connsiteX0" fmla="*/ 20104 w 278954"/>
                  <a:gd name="connsiteY0" fmla="*/ 356841 h 356841"/>
                  <a:gd name="connsiteX1" fmla="*/ 270463 w 278954"/>
                  <a:gd name="connsiteY1" fmla="*/ 0 h 356841"/>
                  <a:gd name="connsiteX2" fmla="*/ 20104 w 278954"/>
                  <a:gd name="connsiteY2" fmla="*/ 356841 h 3568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78954" h="356841">
                    <a:moveTo>
                      <a:pt x="20104" y="356841"/>
                    </a:moveTo>
                    <a:cubicBezTo>
                      <a:pt x="-77079" y="149970"/>
                      <a:pt x="206209" y="159850"/>
                      <a:pt x="270463" y="0"/>
                    </a:cubicBezTo>
                    <a:cubicBezTo>
                      <a:pt x="339386" y="211204"/>
                      <a:pt x="-35586" y="165304"/>
                      <a:pt x="20104" y="35684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60" name="Полилиния 59"/>
              <p:cNvSpPr/>
              <p:nvPr userDrawn="1"/>
            </p:nvSpPr>
            <p:spPr>
              <a:xfrm>
                <a:off x="6983135" y="-539614"/>
                <a:ext cx="322358" cy="421145"/>
              </a:xfrm>
              <a:custGeom>
                <a:avLst/>
                <a:gdLst>
                  <a:gd name="connsiteX0" fmla="*/ 0 w 302931"/>
                  <a:gd name="connsiteY0" fmla="*/ 241222 h 297320"/>
                  <a:gd name="connsiteX1" fmla="*/ 302931 w 302931"/>
                  <a:gd name="connsiteY1" fmla="*/ 0 h 297320"/>
                  <a:gd name="connsiteX2" fmla="*/ 50489 w 302931"/>
                  <a:gd name="connsiteY2" fmla="*/ 297320 h 297320"/>
                  <a:gd name="connsiteX3" fmla="*/ 0 w 302931"/>
                  <a:gd name="connsiteY3" fmla="*/ 241222 h 297320"/>
                  <a:gd name="connsiteX0" fmla="*/ 0 w 313312"/>
                  <a:gd name="connsiteY0" fmla="*/ 241222 h 297320"/>
                  <a:gd name="connsiteX1" fmla="*/ 302931 w 313312"/>
                  <a:gd name="connsiteY1" fmla="*/ 0 h 297320"/>
                  <a:gd name="connsiteX2" fmla="*/ 50489 w 313312"/>
                  <a:gd name="connsiteY2" fmla="*/ 297320 h 297320"/>
                  <a:gd name="connsiteX3" fmla="*/ 0 w 313312"/>
                  <a:gd name="connsiteY3" fmla="*/ 241222 h 297320"/>
                  <a:gd name="connsiteX0" fmla="*/ 0 w 311482"/>
                  <a:gd name="connsiteY0" fmla="*/ 241222 h 297320"/>
                  <a:gd name="connsiteX1" fmla="*/ 302931 w 311482"/>
                  <a:gd name="connsiteY1" fmla="*/ 0 h 297320"/>
                  <a:gd name="connsiteX2" fmla="*/ 50489 w 311482"/>
                  <a:gd name="connsiteY2" fmla="*/ 297320 h 297320"/>
                  <a:gd name="connsiteX3" fmla="*/ 0 w 311482"/>
                  <a:gd name="connsiteY3" fmla="*/ 241222 h 297320"/>
                  <a:gd name="connsiteX0" fmla="*/ 0 w 311482"/>
                  <a:gd name="connsiteY0" fmla="*/ 241222 h 297320"/>
                  <a:gd name="connsiteX1" fmla="*/ 302931 w 311482"/>
                  <a:gd name="connsiteY1" fmla="*/ 0 h 297320"/>
                  <a:gd name="connsiteX2" fmla="*/ 50489 w 311482"/>
                  <a:gd name="connsiteY2" fmla="*/ 297320 h 297320"/>
                  <a:gd name="connsiteX3" fmla="*/ 0 w 311482"/>
                  <a:gd name="connsiteY3" fmla="*/ 241222 h 297320"/>
                  <a:gd name="connsiteX0" fmla="*/ 0 w 311482"/>
                  <a:gd name="connsiteY0" fmla="*/ 241222 h 297320"/>
                  <a:gd name="connsiteX1" fmla="*/ 302931 w 311482"/>
                  <a:gd name="connsiteY1" fmla="*/ 0 h 297320"/>
                  <a:gd name="connsiteX2" fmla="*/ 50489 w 311482"/>
                  <a:gd name="connsiteY2" fmla="*/ 297320 h 297320"/>
                  <a:gd name="connsiteX3" fmla="*/ 0 w 311482"/>
                  <a:gd name="connsiteY3" fmla="*/ 241222 h 297320"/>
                  <a:gd name="connsiteX0" fmla="*/ 0 w 311133"/>
                  <a:gd name="connsiteY0" fmla="*/ 241222 h 421145"/>
                  <a:gd name="connsiteX1" fmla="*/ 302931 w 311133"/>
                  <a:gd name="connsiteY1" fmla="*/ 0 h 421145"/>
                  <a:gd name="connsiteX2" fmla="*/ 36201 w 311133"/>
                  <a:gd name="connsiteY2" fmla="*/ 421145 h 421145"/>
                  <a:gd name="connsiteX3" fmla="*/ 0 w 311133"/>
                  <a:gd name="connsiteY3" fmla="*/ 241222 h 421145"/>
                  <a:gd name="connsiteX0" fmla="*/ 0 w 309409"/>
                  <a:gd name="connsiteY0" fmla="*/ 241222 h 421145"/>
                  <a:gd name="connsiteX1" fmla="*/ 302931 w 309409"/>
                  <a:gd name="connsiteY1" fmla="*/ 0 h 421145"/>
                  <a:gd name="connsiteX2" fmla="*/ 36201 w 309409"/>
                  <a:gd name="connsiteY2" fmla="*/ 421145 h 421145"/>
                  <a:gd name="connsiteX3" fmla="*/ 0 w 309409"/>
                  <a:gd name="connsiteY3" fmla="*/ 241222 h 421145"/>
                  <a:gd name="connsiteX0" fmla="*/ 8869 w 282077"/>
                  <a:gd name="connsiteY0" fmla="*/ 421145 h 421145"/>
                  <a:gd name="connsiteX1" fmla="*/ 275599 w 282077"/>
                  <a:gd name="connsiteY1" fmla="*/ 0 h 421145"/>
                  <a:gd name="connsiteX2" fmla="*/ 8869 w 282077"/>
                  <a:gd name="connsiteY2" fmla="*/ 421145 h 421145"/>
                  <a:gd name="connsiteX0" fmla="*/ 8869 w 282077"/>
                  <a:gd name="connsiteY0" fmla="*/ 421145 h 421145"/>
                  <a:gd name="connsiteX1" fmla="*/ 275599 w 282077"/>
                  <a:gd name="connsiteY1" fmla="*/ 0 h 421145"/>
                  <a:gd name="connsiteX2" fmla="*/ 8869 w 282077"/>
                  <a:gd name="connsiteY2" fmla="*/ 421145 h 421145"/>
                  <a:gd name="connsiteX0" fmla="*/ 8869 w 282077"/>
                  <a:gd name="connsiteY0" fmla="*/ 421145 h 421145"/>
                  <a:gd name="connsiteX1" fmla="*/ 275599 w 282077"/>
                  <a:gd name="connsiteY1" fmla="*/ 0 h 421145"/>
                  <a:gd name="connsiteX2" fmla="*/ 8869 w 282077"/>
                  <a:gd name="connsiteY2" fmla="*/ 421145 h 421145"/>
                  <a:gd name="connsiteX0" fmla="*/ 8869 w 282077"/>
                  <a:gd name="connsiteY0" fmla="*/ 421145 h 421145"/>
                  <a:gd name="connsiteX1" fmla="*/ 275599 w 282077"/>
                  <a:gd name="connsiteY1" fmla="*/ 0 h 421145"/>
                  <a:gd name="connsiteX2" fmla="*/ 8869 w 282077"/>
                  <a:gd name="connsiteY2" fmla="*/ 421145 h 421145"/>
                  <a:gd name="connsiteX0" fmla="*/ 12473 w 285681"/>
                  <a:gd name="connsiteY0" fmla="*/ 421145 h 421145"/>
                  <a:gd name="connsiteX1" fmla="*/ 279203 w 285681"/>
                  <a:gd name="connsiteY1" fmla="*/ 0 h 421145"/>
                  <a:gd name="connsiteX2" fmla="*/ 12473 w 285681"/>
                  <a:gd name="connsiteY2" fmla="*/ 421145 h 421145"/>
                  <a:gd name="connsiteX0" fmla="*/ 22697 w 295905"/>
                  <a:gd name="connsiteY0" fmla="*/ 421145 h 421145"/>
                  <a:gd name="connsiteX1" fmla="*/ 289427 w 295905"/>
                  <a:gd name="connsiteY1" fmla="*/ 0 h 421145"/>
                  <a:gd name="connsiteX2" fmla="*/ 22697 w 295905"/>
                  <a:gd name="connsiteY2" fmla="*/ 421145 h 421145"/>
                  <a:gd name="connsiteX0" fmla="*/ 22697 w 298441"/>
                  <a:gd name="connsiteY0" fmla="*/ 421145 h 421145"/>
                  <a:gd name="connsiteX1" fmla="*/ 289427 w 298441"/>
                  <a:gd name="connsiteY1" fmla="*/ 0 h 421145"/>
                  <a:gd name="connsiteX2" fmla="*/ 22697 w 298441"/>
                  <a:gd name="connsiteY2" fmla="*/ 421145 h 421145"/>
                  <a:gd name="connsiteX0" fmla="*/ 22697 w 299179"/>
                  <a:gd name="connsiteY0" fmla="*/ 421145 h 421145"/>
                  <a:gd name="connsiteX1" fmla="*/ 289427 w 299179"/>
                  <a:gd name="connsiteY1" fmla="*/ 0 h 421145"/>
                  <a:gd name="connsiteX2" fmla="*/ 22697 w 299179"/>
                  <a:gd name="connsiteY2" fmla="*/ 421145 h 421145"/>
                  <a:gd name="connsiteX0" fmla="*/ 46738 w 323220"/>
                  <a:gd name="connsiteY0" fmla="*/ 421145 h 421145"/>
                  <a:gd name="connsiteX1" fmla="*/ 313468 w 323220"/>
                  <a:gd name="connsiteY1" fmla="*/ 0 h 421145"/>
                  <a:gd name="connsiteX2" fmla="*/ 46738 w 323220"/>
                  <a:gd name="connsiteY2" fmla="*/ 421145 h 421145"/>
                  <a:gd name="connsiteX0" fmla="*/ 46738 w 322358"/>
                  <a:gd name="connsiteY0" fmla="*/ 421145 h 421145"/>
                  <a:gd name="connsiteX1" fmla="*/ 313468 w 322358"/>
                  <a:gd name="connsiteY1" fmla="*/ 0 h 421145"/>
                  <a:gd name="connsiteX2" fmla="*/ 46738 w 322358"/>
                  <a:gd name="connsiteY2" fmla="*/ 421145 h 421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22358" h="421145">
                    <a:moveTo>
                      <a:pt x="46738" y="421145"/>
                    </a:moveTo>
                    <a:cubicBezTo>
                      <a:pt x="-124824" y="241031"/>
                      <a:pt x="224558" y="195151"/>
                      <a:pt x="313468" y="0"/>
                    </a:cubicBezTo>
                    <a:cubicBezTo>
                      <a:pt x="387989" y="245101"/>
                      <a:pt x="-32768" y="193087"/>
                      <a:pt x="46738" y="421145"/>
                    </a:cubicBezTo>
                    <a:close/>
                  </a:path>
                </a:pathLst>
              </a:custGeom>
              <a:solidFill>
                <a:srgbClr val="00B0F0"/>
              </a:solidFill>
              <a:ln>
                <a:noFill/>
              </a:ln>
              <a:effectLst>
                <a:outerShdw blurRad="215900" dist="38100" algn="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grpSp>
          <p:nvGrpSpPr>
            <p:cNvPr id="40" name="Группа 39"/>
            <p:cNvGrpSpPr/>
            <p:nvPr userDrawn="1"/>
          </p:nvGrpSpPr>
          <p:grpSpPr>
            <a:xfrm flipH="1">
              <a:off x="267448" y="237846"/>
              <a:ext cx="482992" cy="498081"/>
              <a:chOff x="1708177" y="1798141"/>
              <a:chExt cx="1852825" cy="1910708"/>
            </a:xfrm>
            <a:gradFill flip="none" rotWithShape="1">
              <a:gsLst>
                <a:gs pos="17000">
                  <a:srgbClr val="FFFF00"/>
                </a:gs>
                <a:gs pos="100000">
                  <a:schemeClr val="accent4">
                    <a:lumMod val="60000"/>
                    <a:lumOff val="40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</p:grpSpPr>
          <p:sp>
            <p:nvSpPr>
              <p:cNvPr id="41" name="Полилиния 40"/>
              <p:cNvSpPr/>
              <p:nvPr/>
            </p:nvSpPr>
            <p:spPr>
              <a:xfrm>
                <a:off x="2626357" y="2748564"/>
                <a:ext cx="45719" cy="960285"/>
              </a:xfrm>
              <a:custGeom>
                <a:avLst/>
                <a:gdLst>
                  <a:gd name="connsiteX0" fmla="*/ 47625 w 47625"/>
                  <a:gd name="connsiteY0" fmla="*/ 0 h 1331119"/>
                  <a:gd name="connsiteX1" fmla="*/ 47625 w 47625"/>
                  <a:gd name="connsiteY1" fmla="*/ 1331119 h 1331119"/>
                  <a:gd name="connsiteX2" fmla="*/ 0 w 47625"/>
                  <a:gd name="connsiteY2" fmla="*/ 1331119 h 1331119"/>
                  <a:gd name="connsiteX0" fmla="*/ 0 w 0"/>
                  <a:gd name="connsiteY0" fmla="*/ 0 h 1331119"/>
                  <a:gd name="connsiteX1" fmla="*/ 0 w 0"/>
                  <a:gd name="connsiteY1" fmla="*/ 1331119 h 13311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h="1331119">
                    <a:moveTo>
                      <a:pt x="0" y="0"/>
                    </a:moveTo>
                    <a:lnTo>
                      <a:pt x="0" y="1331119"/>
                    </a:lnTo>
                  </a:path>
                </a:pathLst>
              </a:custGeom>
              <a:grpFill/>
              <a:ln w="3175">
                <a:gradFill flip="none" rotWithShape="1">
                  <a:gsLst>
                    <a:gs pos="13000">
                      <a:srgbClr val="FFFF00"/>
                    </a:gs>
                    <a:gs pos="100000">
                      <a:srgbClr val="FFC000"/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lvl="0" algn="ctr"/>
                <a:endParaRPr lang="ru-RU"/>
              </a:p>
            </p:txBody>
          </p:sp>
          <p:grpSp>
            <p:nvGrpSpPr>
              <p:cNvPr id="42" name="Группа 41"/>
              <p:cNvGrpSpPr/>
              <p:nvPr/>
            </p:nvGrpSpPr>
            <p:grpSpPr>
              <a:xfrm>
                <a:off x="1708177" y="1798141"/>
                <a:ext cx="1852825" cy="1106955"/>
                <a:chOff x="1708177" y="1798141"/>
                <a:chExt cx="1852825" cy="1106955"/>
              </a:xfrm>
              <a:grpFill/>
            </p:grpSpPr>
            <p:sp>
              <p:nvSpPr>
                <p:cNvPr id="43" name="Полилиния 42"/>
                <p:cNvSpPr/>
                <p:nvPr/>
              </p:nvSpPr>
              <p:spPr>
                <a:xfrm>
                  <a:off x="2620370" y="1933433"/>
                  <a:ext cx="19834" cy="832540"/>
                </a:xfrm>
                <a:custGeom>
                  <a:avLst/>
                  <a:gdLst>
                    <a:gd name="connsiteX0" fmla="*/ 13648 w 13648"/>
                    <a:gd name="connsiteY0" fmla="*/ 832513 h 832513"/>
                    <a:gd name="connsiteX1" fmla="*/ 0 w 13648"/>
                    <a:gd name="connsiteY1" fmla="*/ 0 h 832513"/>
                    <a:gd name="connsiteX2" fmla="*/ 13648 w 13648"/>
                    <a:gd name="connsiteY2" fmla="*/ 832513 h 832513"/>
                    <a:gd name="connsiteX0" fmla="*/ 13648 w 19834"/>
                    <a:gd name="connsiteY0" fmla="*/ 832513 h 891203"/>
                    <a:gd name="connsiteX1" fmla="*/ 0 w 19834"/>
                    <a:gd name="connsiteY1" fmla="*/ 0 h 891203"/>
                    <a:gd name="connsiteX2" fmla="*/ 13648 w 19834"/>
                    <a:gd name="connsiteY2" fmla="*/ 832513 h 891203"/>
                    <a:gd name="connsiteX0" fmla="*/ 13648 w 19834"/>
                    <a:gd name="connsiteY0" fmla="*/ 832513 h 832540"/>
                    <a:gd name="connsiteX1" fmla="*/ 0 w 19834"/>
                    <a:gd name="connsiteY1" fmla="*/ 0 h 832540"/>
                    <a:gd name="connsiteX2" fmla="*/ 13648 w 19834"/>
                    <a:gd name="connsiteY2" fmla="*/ 832513 h 8325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9834" h="832540">
                      <a:moveTo>
                        <a:pt x="13648" y="832513"/>
                      </a:moveTo>
                      <a:cubicBezTo>
                        <a:pt x="-4549" y="827962"/>
                        <a:pt x="4549" y="277504"/>
                        <a:pt x="0" y="0"/>
                      </a:cubicBezTo>
                      <a:cubicBezTo>
                        <a:pt x="4549" y="277504"/>
                        <a:pt x="31845" y="837064"/>
                        <a:pt x="13648" y="832513"/>
                      </a:cubicBezTo>
                      <a:close/>
                    </a:path>
                  </a:pathLst>
                </a:custGeom>
                <a:grpFill/>
                <a:ln w="3175">
                  <a:gradFill flip="none" rotWithShape="1">
                    <a:gsLst>
                      <a:gs pos="13000">
                        <a:srgbClr val="FFFF00"/>
                      </a:gs>
                      <a:gs pos="100000">
                        <a:srgbClr val="FFC000"/>
                      </a:gs>
                    </a:gsLst>
                    <a:path path="circle">
                      <a:fillToRect l="100000" t="100000"/>
                    </a:path>
                    <a:tileRect r="-100000" b="-100000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lvl="0" algn="ctr"/>
                  <a:endParaRPr lang="ru-RU"/>
                </a:p>
              </p:txBody>
            </p:sp>
            <p:sp>
              <p:nvSpPr>
                <p:cNvPr id="44" name="Полилиния 43"/>
                <p:cNvSpPr/>
                <p:nvPr/>
              </p:nvSpPr>
              <p:spPr>
                <a:xfrm>
                  <a:off x="2647773" y="2009775"/>
                  <a:ext cx="369271" cy="731150"/>
                </a:xfrm>
                <a:custGeom>
                  <a:avLst/>
                  <a:gdLst>
                    <a:gd name="connsiteX0" fmla="*/ 0 w 385763"/>
                    <a:gd name="connsiteY0" fmla="*/ 719138 h 719138"/>
                    <a:gd name="connsiteX1" fmla="*/ 385763 w 385763"/>
                    <a:gd name="connsiteY1" fmla="*/ 0 h 719138"/>
                    <a:gd name="connsiteX2" fmla="*/ 0 w 385763"/>
                    <a:gd name="connsiteY2" fmla="*/ 719138 h 719138"/>
                    <a:gd name="connsiteX0" fmla="*/ 1423 w 387186"/>
                    <a:gd name="connsiteY0" fmla="*/ 719138 h 719475"/>
                    <a:gd name="connsiteX1" fmla="*/ 387186 w 387186"/>
                    <a:gd name="connsiteY1" fmla="*/ 0 h 719475"/>
                    <a:gd name="connsiteX2" fmla="*/ 1423 w 387186"/>
                    <a:gd name="connsiteY2" fmla="*/ 719138 h 719475"/>
                    <a:gd name="connsiteX0" fmla="*/ 1041 w 370135"/>
                    <a:gd name="connsiteY0" fmla="*/ 731044 h 731269"/>
                    <a:gd name="connsiteX1" fmla="*/ 370135 w 370135"/>
                    <a:gd name="connsiteY1" fmla="*/ 0 h 731269"/>
                    <a:gd name="connsiteX2" fmla="*/ 1041 w 370135"/>
                    <a:gd name="connsiteY2" fmla="*/ 731044 h 731269"/>
                    <a:gd name="connsiteX0" fmla="*/ 177 w 369271"/>
                    <a:gd name="connsiteY0" fmla="*/ 731044 h 731150"/>
                    <a:gd name="connsiteX1" fmla="*/ 369271 w 369271"/>
                    <a:gd name="connsiteY1" fmla="*/ 0 h 731150"/>
                    <a:gd name="connsiteX2" fmla="*/ 177 w 369271"/>
                    <a:gd name="connsiteY2" fmla="*/ 731044 h 7311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369271" h="731150">
                      <a:moveTo>
                        <a:pt x="177" y="731044"/>
                      </a:moveTo>
                      <a:cubicBezTo>
                        <a:pt x="-9349" y="720726"/>
                        <a:pt x="369271" y="0"/>
                        <a:pt x="369271" y="0"/>
                      </a:cubicBezTo>
                      <a:cubicBezTo>
                        <a:pt x="369271" y="0"/>
                        <a:pt x="9703" y="741362"/>
                        <a:pt x="177" y="731044"/>
                      </a:cubicBezTo>
                      <a:close/>
                    </a:path>
                  </a:pathLst>
                </a:custGeom>
                <a:grpFill/>
                <a:ln w="3175">
                  <a:gradFill flip="none" rotWithShape="1">
                    <a:gsLst>
                      <a:gs pos="13000">
                        <a:srgbClr val="FFFF00"/>
                      </a:gs>
                      <a:gs pos="100000">
                        <a:srgbClr val="FFC000"/>
                      </a:gs>
                    </a:gsLst>
                    <a:path path="circle">
                      <a:fillToRect l="100000" t="100000"/>
                    </a:path>
                    <a:tileRect r="-100000" b="-100000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lvl="0" algn="ctr"/>
                  <a:endParaRPr lang="ru-RU"/>
                </a:p>
              </p:txBody>
            </p:sp>
            <p:sp>
              <p:nvSpPr>
                <p:cNvPr id="45" name="Полилиния 44"/>
                <p:cNvSpPr/>
                <p:nvPr/>
              </p:nvSpPr>
              <p:spPr>
                <a:xfrm flipH="1">
                  <a:off x="2257998" y="2011116"/>
                  <a:ext cx="369271" cy="731150"/>
                </a:xfrm>
                <a:custGeom>
                  <a:avLst/>
                  <a:gdLst>
                    <a:gd name="connsiteX0" fmla="*/ 0 w 385763"/>
                    <a:gd name="connsiteY0" fmla="*/ 719138 h 719138"/>
                    <a:gd name="connsiteX1" fmla="*/ 385763 w 385763"/>
                    <a:gd name="connsiteY1" fmla="*/ 0 h 719138"/>
                    <a:gd name="connsiteX2" fmla="*/ 0 w 385763"/>
                    <a:gd name="connsiteY2" fmla="*/ 719138 h 719138"/>
                    <a:gd name="connsiteX0" fmla="*/ 1423 w 387186"/>
                    <a:gd name="connsiteY0" fmla="*/ 719138 h 719475"/>
                    <a:gd name="connsiteX1" fmla="*/ 387186 w 387186"/>
                    <a:gd name="connsiteY1" fmla="*/ 0 h 719475"/>
                    <a:gd name="connsiteX2" fmla="*/ 1423 w 387186"/>
                    <a:gd name="connsiteY2" fmla="*/ 719138 h 719475"/>
                    <a:gd name="connsiteX0" fmla="*/ 1041 w 370135"/>
                    <a:gd name="connsiteY0" fmla="*/ 731044 h 731269"/>
                    <a:gd name="connsiteX1" fmla="*/ 370135 w 370135"/>
                    <a:gd name="connsiteY1" fmla="*/ 0 h 731269"/>
                    <a:gd name="connsiteX2" fmla="*/ 1041 w 370135"/>
                    <a:gd name="connsiteY2" fmla="*/ 731044 h 731269"/>
                    <a:gd name="connsiteX0" fmla="*/ 177 w 369271"/>
                    <a:gd name="connsiteY0" fmla="*/ 731044 h 731150"/>
                    <a:gd name="connsiteX1" fmla="*/ 369271 w 369271"/>
                    <a:gd name="connsiteY1" fmla="*/ 0 h 731150"/>
                    <a:gd name="connsiteX2" fmla="*/ 177 w 369271"/>
                    <a:gd name="connsiteY2" fmla="*/ 731044 h 7311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369271" h="731150">
                      <a:moveTo>
                        <a:pt x="177" y="731044"/>
                      </a:moveTo>
                      <a:cubicBezTo>
                        <a:pt x="-9349" y="720726"/>
                        <a:pt x="369271" y="0"/>
                        <a:pt x="369271" y="0"/>
                      </a:cubicBezTo>
                      <a:cubicBezTo>
                        <a:pt x="369271" y="0"/>
                        <a:pt x="9703" y="741362"/>
                        <a:pt x="177" y="731044"/>
                      </a:cubicBezTo>
                      <a:close/>
                    </a:path>
                  </a:pathLst>
                </a:custGeom>
                <a:grpFill/>
                <a:ln w="3175">
                  <a:gradFill flip="none" rotWithShape="1">
                    <a:gsLst>
                      <a:gs pos="13000">
                        <a:srgbClr val="FFFF00"/>
                      </a:gs>
                      <a:gs pos="100000">
                        <a:srgbClr val="FFC000"/>
                      </a:gs>
                    </a:gsLst>
                    <a:path path="circle">
                      <a:fillToRect l="100000" t="100000"/>
                    </a:path>
                    <a:tileRect r="-100000" b="-100000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lvl="0" algn="ctr"/>
                  <a:endParaRPr lang="ru-RU"/>
                </a:p>
              </p:txBody>
            </p:sp>
            <p:sp>
              <p:nvSpPr>
                <p:cNvPr id="46" name="Полилиния 45"/>
                <p:cNvSpPr/>
                <p:nvPr/>
              </p:nvSpPr>
              <p:spPr>
                <a:xfrm>
                  <a:off x="2031207" y="2212181"/>
                  <a:ext cx="569420" cy="528638"/>
                </a:xfrm>
                <a:custGeom>
                  <a:avLst/>
                  <a:gdLst>
                    <a:gd name="connsiteX0" fmla="*/ 569119 w 569119"/>
                    <a:gd name="connsiteY0" fmla="*/ 528638 h 528638"/>
                    <a:gd name="connsiteX1" fmla="*/ 0 w 569119"/>
                    <a:gd name="connsiteY1" fmla="*/ 0 h 528638"/>
                    <a:gd name="connsiteX2" fmla="*/ 569119 w 569119"/>
                    <a:gd name="connsiteY2" fmla="*/ 528638 h 528638"/>
                    <a:gd name="connsiteX0" fmla="*/ 569119 w 569676"/>
                    <a:gd name="connsiteY0" fmla="*/ 528638 h 529043"/>
                    <a:gd name="connsiteX1" fmla="*/ 0 w 569676"/>
                    <a:gd name="connsiteY1" fmla="*/ 0 h 529043"/>
                    <a:gd name="connsiteX2" fmla="*/ 569119 w 569676"/>
                    <a:gd name="connsiteY2" fmla="*/ 528638 h 529043"/>
                    <a:gd name="connsiteX0" fmla="*/ 569119 w 569420"/>
                    <a:gd name="connsiteY0" fmla="*/ 528638 h 528638"/>
                    <a:gd name="connsiteX1" fmla="*/ 0 w 569420"/>
                    <a:gd name="connsiteY1" fmla="*/ 0 h 528638"/>
                    <a:gd name="connsiteX2" fmla="*/ 569119 w 569420"/>
                    <a:gd name="connsiteY2" fmla="*/ 528638 h 5286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569420" h="528638">
                      <a:moveTo>
                        <a:pt x="569119" y="528638"/>
                      </a:moveTo>
                      <a:lnTo>
                        <a:pt x="0" y="0"/>
                      </a:lnTo>
                      <a:cubicBezTo>
                        <a:pt x="189706" y="176213"/>
                        <a:pt x="581819" y="516732"/>
                        <a:pt x="569119" y="528638"/>
                      </a:cubicBezTo>
                      <a:close/>
                    </a:path>
                  </a:pathLst>
                </a:custGeom>
                <a:grpFill/>
                <a:ln w="3175">
                  <a:gradFill flip="none" rotWithShape="1">
                    <a:gsLst>
                      <a:gs pos="13000">
                        <a:srgbClr val="FFFF00"/>
                      </a:gs>
                      <a:gs pos="100000">
                        <a:srgbClr val="FFC000"/>
                      </a:gs>
                    </a:gsLst>
                    <a:path path="circle">
                      <a:fillToRect l="100000" t="100000"/>
                    </a:path>
                    <a:tileRect r="-100000" b="-100000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lvl="0" algn="ctr"/>
                  <a:endParaRPr lang="ru-RU"/>
                </a:p>
              </p:txBody>
            </p:sp>
            <p:sp>
              <p:nvSpPr>
                <p:cNvPr id="47" name="Полилиния 46"/>
                <p:cNvSpPr/>
                <p:nvPr/>
              </p:nvSpPr>
              <p:spPr>
                <a:xfrm flipH="1">
                  <a:off x="2680537" y="2215487"/>
                  <a:ext cx="569420" cy="528638"/>
                </a:xfrm>
                <a:custGeom>
                  <a:avLst/>
                  <a:gdLst>
                    <a:gd name="connsiteX0" fmla="*/ 569119 w 569119"/>
                    <a:gd name="connsiteY0" fmla="*/ 528638 h 528638"/>
                    <a:gd name="connsiteX1" fmla="*/ 0 w 569119"/>
                    <a:gd name="connsiteY1" fmla="*/ 0 h 528638"/>
                    <a:gd name="connsiteX2" fmla="*/ 569119 w 569119"/>
                    <a:gd name="connsiteY2" fmla="*/ 528638 h 528638"/>
                    <a:gd name="connsiteX0" fmla="*/ 569119 w 569676"/>
                    <a:gd name="connsiteY0" fmla="*/ 528638 h 529043"/>
                    <a:gd name="connsiteX1" fmla="*/ 0 w 569676"/>
                    <a:gd name="connsiteY1" fmla="*/ 0 h 529043"/>
                    <a:gd name="connsiteX2" fmla="*/ 569119 w 569676"/>
                    <a:gd name="connsiteY2" fmla="*/ 528638 h 529043"/>
                    <a:gd name="connsiteX0" fmla="*/ 569119 w 569420"/>
                    <a:gd name="connsiteY0" fmla="*/ 528638 h 528638"/>
                    <a:gd name="connsiteX1" fmla="*/ 0 w 569420"/>
                    <a:gd name="connsiteY1" fmla="*/ 0 h 528638"/>
                    <a:gd name="connsiteX2" fmla="*/ 569119 w 569420"/>
                    <a:gd name="connsiteY2" fmla="*/ 528638 h 5286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569420" h="528638">
                      <a:moveTo>
                        <a:pt x="569119" y="528638"/>
                      </a:moveTo>
                      <a:lnTo>
                        <a:pt x="0" y="0"/>
                      </a:lnTo>
                      <a:cubicBezTo>
                        <a:pt x="189706" y="176213"/>
                        <a:pt x="581819" y="516732"/>
                        <a:pt x="569119" y="528638"/>
                      </a:cubicBezTo>
                      <a:close/>
                    </a:path>
                  </a:pathLst>
                </a:custGeom>
                <a:grpFill/>
                <a:ln w="3175">
                  <a:gradFill flip="none" rotWithShape="1">
                    <a:gsLst>
                      <a:gs pos="13000">
                        <a:srgbClr val="FFFF00"/>
                      </a:gs>
                      <a:gs pos="100000">
                        <a:srgbClr val="FFC000"/>
                      </a:gs>
                    </a:gsLst>
                    <a:path path="circle">
                      <a:fillToRect l="100000" t="100000"/>
                    </a:path>
                    <a:tileRect r="-100000" b="-100000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lvl="0" algn="ctr"/>
                  <a:endParaRPr lang="ru-RU"/>
                </a:p>
              </p:txBody>
            </p:sp>
            <p:sp>
              <p:nvSpPr>
                <p:cNvPr id="48" name="Полилиния 47"/>
                <p:cNvSpPr/>
                <p:nvPr/>
              </p:nvSpPr>
              <p:spPr>
                <a:xfrm rot="20280740">
                  <a:off x="1972322" y="2366934"/>
                  <a:ext cx="569420" cy="528638"/>
                </a:xfrm>
                <a:custGeom>
                  <a:avLst/>
                  <a:gdLst>
                    <a:gd name="connsiteX0" fmla="*/ 569119 w 569119"/>
                    <a:gd name="connsiteY0" fmla="*/ 528638 h 528638"/>
                    <a:gd name="connsiteX1" fmla="*/ 0 w 569119"/>
                    <a:gd name="connsiteY1" fmla="*/ 0 h 528638"/>
                    <a:gd name="connsiteX2" fmla="*/ 569119 w 569119"/>
                    <a:gd name="connsiteY2" fmla="*/ 528638 h 528638"/>
                    <a:gd name="connsiteX0" fmla="*/ 569119 w 569676"/>
                    <a:gd name="connsiteY0" fmla="*/ 528638 h 529043"/>
                    <a:gd name="connsiteX1" fmla="*/ 0 w 569676"/>
                    <a:gd name="connsiteY1" fmla="*/ 0 h 529043"/>
                    <a:gd name="connsiteX2" fmla="*/ 569119 w 569676"/>
                    <a:gd name="connsiteY2" fmla="*/ 528638 h 529043"/>
                    <a:gd name="connsiteX0" fmla="*/ 569119 w 569420"/>
                    <a:gd name="connsiteY0" fmla="*/ 528638 h 528638"/>
                    <a:gd name="connsiteX1" fmla="*/ 0 w 569420"/>
                    <a:gd name="connsiteY1" fmla="*/ 0 h 528638"/>
                    <a:gd name="connsiteX2" fmla="*/ 569119 w 569420"/>
                    <a:gd name="connsiteY2" fmla="*/ 528638 h 5286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569420" h="528638">
                      <a:moveTo>
                        <a:pt x="569119" y="528638"/>
                      </a:moveTo>
                      <a:lnTo>
                        <a:pt x="0" y="0"/>
                      </a:lnTo>
                      <a:cubicBezTo>
                        <a:pt x="189706" y="176213"/>
                        <a:pt x="581819" y="516732"/>
                        <a:pt x="569119" y="528638"/>
                      </a:cubicBezTo>
                      <a:close/>
                    </a:path>
                  </a:pathLst>
                </a:custGeom>
                <a:grpFill/>
                <a:ln w="3175">
                  <a:gradFill flip="none" rotWithShape="1">
                    <a:gsLst>
                      <a:gs pos="13000">
                        <a:srgbClr val="FFFF00"/>
                      </a:gs>
                      <a:gs pos="100000">
                        <a:srgbClr val="FFC000"/>
                      </a:gs>
                    </a:gsLst>
                    <a:path path="circle">
                      <a:fillToRect l="100000" t="100000"/>
                    </a:path>
                    <a:tileRect r="-100000" b="-100000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lvl="0" algn="ctr"/>
                  <a:endParaRPr lang="ru-RU"/>
                </a:p>
              </p:txBody>
            </p:sp>
            <p:sp>
              <p:nvSpPr>
                <p:cNvPr id="49" name="Полилиния 48"/>
                <p:cNvSpPr/>
                <p:nvPr/>
              </p:nvSpPr>
              <p:spPr>
                <a:xfrm rot="1319260" flipH="1">
                  <a:off x="2729441" y="2376458"/>
                  <a:ext cx="569420" cy="528638"/>
                </a:xfrm>
                <a:custGeom>
                  <a:avLst/>
                  <a:gdLst>
                    <a:gd name="connsiteX0" fmla="*/ 569119 w 569119"/>
                    <a:gd name="connsiteY0" fmla="*/ 528638 h 528638"/>
                    <a:gd name="connsiteX1" fmla="*/ 0 w 569119"/>
                    <a:gd name="connsiteY1" fmla="*/ 0 h 528638"/>
                    <a:gd name="connsiteX2" fmla="*/ 569119 w 569119"/>
                    <a:gd name="connsiteY2" fmla="*/ 528638 h 528638"/>
                    <a:gd name="connsiteX0" fmla="*/ 569119 w 569676"/>
                    <a:gd name="connsiteY0" fmla="*/ 528638 h 529043"/>
                    <a:gd name="connsiteX1" fmla="*/ 0 w 569676"/>
                    <a:gd name="connsiteY1" fmla="*/ 0 h 529043"/>
                    <a:gd name="connsiteX2" fmla="*/ 569119 w 569676"/>
                    <a:gd name="connsiteY2" fmla="*/ 528638 h 529043"/>
                    <a:gd name="connsiteX0" fmla="*/ 569119 w 569420"/>
                    <a:gd name="connsiteY0" fmla="*/ 528638 h 528638"/>
                    <a:gd name="connsiteX1" fmla="*/ 0 w 569420"/>
                    <a:gd name="connsiteY1" fmla="*/ 0 h 528638"/>
                    <a:gd name="connsiteX2" fmla="*/ 569119 w 569420"/>
                    <a:gd name="connsiteY2" fmla="*/ 528638 h 5286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569420" h="528638">
                      <a:moveTo>
                        <a:pt x="569119" y="528638"/>
                      </a:moveTo>
                      <a:lnTo>
                        <a:pt x="0" y="0"/>
                      </a:lnTo>
                      <a:cubicBezTo>
                        <a:pt x="189706" y="176213"/>
                        <a:pt x="581819" y="516732"/>
                        <a:pt x="569119" y="528638"/>
                      </a:cubicBezTo>
                      <a:close/>
                    </a:path>
                  </a:pathLst>
                </a:custGeom>
                <a:grpFill/>
                <a:ln w="3175">
                  <a:gradFill flip="none" rotWithShape="1">
                    <a:gsLst>
                      <a:gs pos="13000">
                        <a:srgbClr val="FFFF00"/>
                      </a:gs>
                      <a:gs pos="100000">
                        <a:srgbClr val="FFC000"/>
                      </a:gs>
                    </a:gsLst>
                    <a:path path="circle">
                      <a:fillToRect l="100000" t="100000"/>
                    </a:path>
                    <a:tileRect r="-100000" b="-100000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lvl="0" algn="ctr"/>
                  <a:endParaRPr lang="ru-RU" dirty="0"/>
                </a:p>
              </p:txBody>
            </p:sp>
            <p:sp>
              <p:nvSpPr>
                <p:cNvPr id="50" name="Овал 49"/>
                <p:cNvSpPr/>
                <p:nvPr/>
              </p:nvSpPr>
              <p:spPr>
                <a:xfrm>
                  <a:off x="1708177" y="2375350"/>
                  <a:ext cx="172871" cy="172871"/>
                </a:xfrm>
                <a:prstGeom prst="ellipse">
                  <a:avLst/>
                </a:prstGeom>
                <a:grpFill/>
                <a:ln w="3175">
                  <a:gradFill flip="none" rotWithShape="1">
                    <a:gsLst>
                      <a:gs pos="13000">
                        <a:srgbClr val="FFFF00"/>
                      </a:gs>
                      <a:gs pos="100000">
                        <a:srgbClr val="FFC000"/>
                      </a:gs>
                    </a:gsLst>
                    <a:path path="circle">
                      <a:fillToRect l="100000" t="100000"/>
                    </a:path>
                    <a:tileRect r="-100000" b="-100000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lvl="0" algn="ctr"/>
                  <a:endParaRPr lang="ru-RU"/>
                </a:p>
              </p:txBody>
            </p:sp>
            <p:sp>
              <p:nvSpPr>
                <p:cNvPr id="51" name="Овал 50"/>
                <p:cNvSpPr/>
                <p:nvPr/>
              </p:nvSpPr>
              <p:spPr>
                <a:xfrm>
                  <a:off x="1883391" y="2096117"/>
                  <a:ext cx="172871" cy="172871"/>
                </a:xfrm>
                <a:prstGeom prst="ellipse">
                  <a:avLst/>
                </a:prstGeom>
                <a:grpFill/>
                <a:ln w="3175">
                  <a:gradFill flip="none" rotWithShape="1">
                    <a:gsLst>
                      <a:gs pos="13000">
                        <a:srgbClr val="FFFF00"/>
                      </a:gs>
                      <a:gs pos="100000">
                        <a:srgbClr val="FFC000"/>
                      </a:gs>
                    </a:gsLst>
                    <a:path path="circle">
                      <a:fillToRect l="100000" t="100000"/>
                    </a:path>
                    <a:tileRect r="-100000" b="-100000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lvl="0" algn="ctr"/>
                  <a:endParaRPr lang="ru-RU"/>
                </a:p>
              </p:txBody>
            </p:sp>
            <p:sp>
              <p:nvSpPr>
                <p:cNvPr id="52" name="Овал 51"/>
                <p:cNvSpPr/>
                <p:nvPr/>
              </p:nvSpPr>
              <p:spPr>
                <a:xfrm>
                  <a:off x="2149522" y="1884577"/>
                  <a:ext cx="172871" cy="172871"/>
                </a:xfrm>
                <a:prstGeom prst="ellipse">
                  <a:avLst/>
                </a:prstGeom>
                <a:grpFill/>
                <a:ln w="3175">
                  <a:gradFill flip="none" rotWithShape="1">
                    <a:gsLst>
                      <a:gs pos="13000">
                        <a:srgbClr val="FFFF00"/>
                      </a:gs>
                      <a:gs pos="100000">
                        <a:srgbClr val="FFC000"/>
                      </a:gs>
                    </a:gsLst>
                    <a:path path="circle">
                      <a:fillToRect l="100000" t="100000"/>
                    </a:path>
                    <a:tileRect r="-100000" b="-100000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lvl="0" algn="ctr"/>
                  <a:endParaRPr lang="ru-RU"/>
                </a:p>
              </p:txBody>
            </p:sp>
            <p:sp>
              <p:nvSpPr>
                <p:cNvPr id="53" name="Овал 52"/>
                <p:cNvSpPr/>
                <p:nvPr/>
              </p:nvSpPr>
              <p:spPr>
                <a:xfrm>
                  <a:off x="2533934" y="1798141"/>
                  <a:ext cx="172871" cy="172871"/>
                </a:xfrm>
                <a:prstGeom prst="ellipse">
                  <a:avLst/>
                </a:prstGeom>
                <a:grpFill/>
                <a:ln w="3175">
                  <a:gradFill flip="none" rotWithShape="1">
                    <a:gsLst>
                      <a:gs pos="13000">
                        <a:srgbClr val="FFFF00"/>
                      </a:gs>
                      <a:gs pos="100000">
                        <a:srgbClr val="FFC000"/>
                      </a:gs>
                    </a:gsLst>
                    <a:path path="circle">
                      <a:fillToRect l="100000" t="100000"/>
                    </a:path>
                    <a:tileRect r="-100000" b="-100000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lvl="0" algn="ctr"/>
                  <a:endParaRPr lang="ru-RU"/>
                </a:p>
              </p:txBody>
            </p:sp>
            <p:sp>
              <p:nvSpPr>
                <p:cNvPr id="54" name="Овал 53"/>
                <p:cNvSpPr/>
                <p:nvPr/>
              </p:nvSpPr>
              <p:spPr>
                <a:xfrm>
                  <a:off x="2935035" y="1884577"/>
                  <a:ext cx="172871" cy="172871"/>
                </a:xfrm>
                <a:prstGeom prst="ellipse">
                  <a:avLst/>
                </a:prstGeom>
                <a:grpFill/>
                <a:ln w="3175">
                  <a:gradFill flip="none" rotWithShape="1">
                    <a:gsLst>
                      <a:gs pos="13000">
                        <a:srgbClr val="FFFF00"/>
                      </a:gs>
                      <a:gs pos="100000">
                        <a:srgbClr val="FFC000"/>
                      </a:gs>
                    </a:gsLst>
                    <a:path path="circle">
                      <a:fillToRect l="100000" t="100000"/>
                    </a:path>
                    <a:tileRect r="-100000" b="-100000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lvl="0" algn="ctr"/>
                  <a:endParaRPr lang="ru-RU"/>
                </a:p>
              </p:txBody>
            </p:sp>
            <p:sp>
              <p:nvSpPr>
                <p:cNvPr id="55" name="Овал 54"/>
                <p:cNvSpPr/>
                <p:nvPr/>
              </p:nvSpPr>
              <p:spPr>
                <a:xfrm>
                  <a:off x="3210265" y="2096117"/>
                  <a:ext cx="172871" cy="172871"/>
                </a:xfrm>
                <a:prstGeom prst="ellipse">
                  <a:avLst/>
                </a:prstGeom>
                <a:grpFill/>
                <a:ln w="3175">
                  <a:gradFill flip="none" rotWithShape="1">
                    <a:gsLst>
                      <a:gs pos="13000">
                        <a:srgbClr val="FFFF00"/>
                      </a:gs>
                      <a:gs pos="100000">
                        <a:srgbClr val="FFC000"/>
                      </a:gs>
                    </a:gsLst>
                    <a:path path="circle">
                      <a:fillToRect l="100000" t="100000"/>
                    </a:path>
                    <a:tileRect r="-100000" b="-100000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lvl="0" algn="ctr"/>
                  <a:endParaRPr lang="ru-RU"/>
                </a:p>
              </p:txBody>
            </p:sp>
            <p:sp>
              <p:nvSpPr>
                <p:cNvPr id="56" name="Овал 55"/>
                <p:cNvSpPr/>
                <p:nvPr/>
              </p:nvSpPr>
              <p:spPr>
                <a:xfrm>
                  <a:off x="3388131" y="2375350"/>
                  <a:ext cx="172871" cy="172871"/>
                </a:xfrm>
                <a:prstGeom prst="ellipse">
                  <a:avLst/>
                </a:prstGeom>
                <a:grpFill/>
                <a:ln w="3175">
                  <a:gradFill flip="none" rotWithShape="1">
                    <a:gsLst>
                      <a:gs pos="13000">
                        <a:srgbClr val="FFFF00"/>
                      </a:gs>
                      <a:gs pos="100000">
                        <a:srgbClr val="FFC000"/>
                      </a:gs>
                    </a:gsLst>
                    <a:path path="circle">
                      <a:fillToRect l="100000" t="100000"/>
                    </a:path>
                    <a:tileRect r="-100000" b="-100000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lvl="0" algn="ctr"/>
                  <a:endParaRPr lang="ru-RU"/>
                </a:p>
              </p:txBody>
            </p:sp>
            <p:sp>
              <p:nvSpPr>
                <p:cNvPr id="57" name="Полилиния 56"/>
                <p:cNvSpPr/>
                <p:nvPr/>
              </p:nvSpPr>
              <p:spPr>
                <a:xfrm>
                  <a:off x="2564990" y="2687391"/>
                  <a:ext cx="151184" cy="93909"/>
                </a:xfrm>
                <a:custGeom>
                  <a:avLst/>
                  <a:gdLst>
                    <a:gd name="connsiteX0" fmla="*/ 75214 w 151184"/>
                    <a:gd name="connsiteY0" fmla="*/ 0 h 93909"/>
                    <a:gd name="connsiteX1" fmla="*/ 147621 w 151184"/>
                    <a:gd name="connsiteY1" fmla="*/ 47994 h 93909"/>
                    <a:gd name="connsiteX2" fmla="*/ 151184 w 151184"/>
                    <a:gd name="connsiteY2" fmla="*/ 65646 h 93909"/>
                    <a:gd name="connsiteX3" fmla="*/ 75816 w 151184"/>
                    <a:gd name="connsiteY3" fmla="*/ 93909 h 93909"/>
                    <a:gd name="connsiteX4" fmla="*/ 0 w 151184"/>
                    <a:gd name="connsiteY4" fmla="*/ 61898 h 93909"/>
                    <a:gd name="connsiteX5" fmla="*/ 2807 w 151184"/>
                    <a:gd name="connsiteY5" fmla="*/ 47994 h 93909"/>
                    <a:gd name="connsiteX6" fmla="*/ 75214 w 151184"/>
                    <a:gd name="connsiteY6" fmla="*/ 0 h 939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51184" h="93909">
                      <a:moveTo>
                        <a:pt x="75214" y="0"/>
                      </a:moveTo>
                      <a:cubicBezTo>
                        <a:pt x="107764" y="0"/>
                        <a:pt x="135691" y="19790"/>
                        <a:pt x="147621" y="47994"/>
                      </a:cubicBezTo>
                      <a:lnTo>
                        <a:pt x="151184" y="65646"/>
                      </a:lnTo>
                      <a:lnTo>
                        <a:pt x="75816" y="93909"/>
                      </a:lnTo>
                      <a:lnTo>
                        <a:pt x="0" y="61898"/>
                      </a:lnTo>
                      <a:lnTo>
                        <a:pt x="2807" y="47994"/>
                      </a:lnTo>
                      <a:cubicBezTo>
                        <a:pt x="14737" y="19790"/>
                        <a:pt x="42664" y="0"/>
                        <a:pt x="75214" y="0"/>
                      </a:cubicBezTo>
                      <a:close/>
                    </a:path>
                  </a:pathLst>
                </a:custGeom>
                <a:grpFill/>
                <a:ln w="3175">
                  <a:gradFill flip="none" rotWithShape="1">
                    <a:gsLst>
                      <a:gs pos="13000">
                        <a:srgbClr val="FFFF00"/>
                      </a:gs>
                      <a:gs pos="100000">
                        <a:srgbClr val="FFC000"/>
                      </a:gs>
                    </a:gsLst>
                    <a:path path="circle">
                      <a:fillToRect l="100000" t="100000"/>
                    </a:path>
                    <a:tileRect r="-100000" b="-100000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lvl="0" algn="ctr"/>
                  <a:endParaRPr lang="ru-RU"/>
                </a:p>
              </p:txBody>
            </p:sp>
          </p:grpSp>
        </p:grpSp>
      </p:grpSp>
      <p:sp>
        <p:nvSpPr>
          <p:cNvPr id="31" name="Прямоугольник 30"/>
          <p:cNvSpPr/>
          <p:nvPr userDrawn="1"/>
        </p:nvSpPr>
        <p:spPr>
          <a:xfrm>
            <a:off x="523442" y="596037"/>
            <a:ext cx="5925602" cy="1979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85000"/>
              </a:lnSpc>
            </a:pPr>
            <a:r>
              <a:rPr lang="ru-RU" sz="800" spc="50" baseline="0" dirty="0" smtClean="0">
                <a:solidFill>
                  <a:schemeClr val="bg1"/>
                </a:solidFill>
                <a:latin typeface="+mn-lt"/>
              </a:rPr>
              <a:t>СОЦИАЛЬНО-ЭКОНОМИЧЕСКОЕ РАЗВИТИЕ РЕСПУБЛИКИ БАШКОРТОСТАН </a:t>
            </a:r>
          </a:p>
        </p:txBody>
      </p:sp>
    </p:spTree>
    <p:extLst>
      <p:ext uri="{BB962C8B-B14F-4D97-AF65-F5344CB8AC3E}">
        <p14:creationId xmlns:p14="http://schemas.microsoft.com/office/powerpoint/2010/main" val="198816582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ВЭ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Флаги стран мира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6826"/>
            <a:ext cx="12215806" cy="6864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 userDrawn="1"/>
        </p:nvSpPr>
        <p:spPr>
          <a:xfrm flipH="1">
            <a:off x="0" y="-6825"/>
            <a:ext cx="12215806" cy="6872471"/>
          </a:xfrm>
          <a:prstGeom prst="rect">
            <a:avLst/>
          </a:prstGeom>
          <a:gradFill flip="none" rotWithShape="1">
            <a:gsLst>
              <a:gs pos="33000">
                <a:srgbClr val="014A84">
                  <a:alpha val="94000"/>
                </a:srgbClr>
              </a:gs>
              <a:gs pos="0">
                <a:srgbClr val="014A84">
                  <a:lumMod val="90000"/>
                </a:srgbClr>
              </a:gs>
              <a:gs pos="75000">
                <a:srgbClr val="014A84">
                  <a:alpha val="82000"/>
                </a:srgbClr>
              </a:gs>
              <a:gs pos="100000">
                <a:srgbClr val="05015B">
                  <a:alpha val="74000"/>
                </a:srgbClr>
              </a:gs>
            </a:gsLst>
            <a:lin ang="0" scaled="1"/>
            <a:tileRect/>
          </a:gra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b="0" i="0" u="none" strike="noStrike" cap="none" spc="0" normalizeH="0" baseline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34" name="Номер слайда 1023"/>
          <p:cNvSpPr txBox="1">
            <a:spLocks/>
          </p:cNvSpPr>
          <p:nvPr userDrawn="1"/>
        </p:nvSpPr>
        <p:spPr>
          <a:xfrm>
            <a:off x="11739003" y="358008"/>
            <a:ext cx="36864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94082A24-78B8-4218-8147-DE1803BD71B0}" type="slidenum">
              <a:rPr lang="ru-RU" sz="1200" b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algn="ctr"/>
              <a:t>‹#›</a:t>
            </a:fld>
            <a:endParaRPr lang="ru-RU" sz="1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5" name="Полилиния 34"/>
          <p:cNvSpPr/>
          <p:nvPr userDrawn="1"/>
        </p:nvSpPr>
        <p:spPr>
          <a:xfrm flipV="1">
            <a:off x="511011" y="328337"/>
            <a:ext cx="11236734" cy="210834"/>
          </a:xfrm>
          <a:custGeom>
            <a:avLst/>
            <a:gdLst>
              <a:gd name="connsiteX0" fmla="*/ 0 w 529390"/>
              <a:gd name="connsiteY0" fmla="*/ 0 h 0"/>
              <a:gd name="connsiteX1" fmla="*/ 529390 w 529390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529390">
                <a:moveTo>
                  <a:pt x="0" y="0"/>
                </a:moveTo>
                <a:lnTo>
                  <a:pt x="529390" y="0"/>
                </a:lnTo>
              </a:path>
            </a:pathLst>
          </a:custGeom>
          <a:noFill/>
          <a:ln w="57150">
            <a:gradFill flip="none" rotWithShape="1">
              <a:gsLst>
                <a:gs pos="0">
                  <a:srgbClr val="00B0F0"/>
                </a:gs>
                <a:gs pos="5000">
                  <a:schemeClr val="bg1"/>
                </a:gs>
                <a:gs pos="100000">
                  <a:schemeClr val="bg1"/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Полилиния 35"/>
          <p:cNvSpPr/>
          <p:nvPr userDrawn="1"/>
        </p:nvSpPr>
        <p:spPr>
          <a:xfrm flipV="1">
            <a:off x="12072938" y="395083"/>
            <a:ext cx="145112" cy="144088"/>
          </a:xfrm>
          <a:custGeom>
            <a:avLst/>
            <a:gdLst>
              <a:gd name="connsiteX0" fmla="*/ 0 w 529390"/>
              <a:gd name="connsiteY0" fmla="*/ 0 h 0"/>
              <a:gd name="connsiteX1" fmla="*/ 529390 w 529390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529390">
                <a:moveTo>
                  <a:pt x="0" y="0"/>
                </a:moveTo>
                <a:lnTo>
                  <a:pt x="529390" y="0"/>
                </a:lnTo>
              </a:path>
            </a:pathLst>
          </a:custGeom>
          <a:noFill/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38" name="Группа 37"/>
          <p:cNvGrpSpPr/>
          <p:nvPr userDrawn="1"/>
        </p:nvGrpSpPr>
        <p:grpSpPr>
          <a:xfrm>
            <a:off x="104017" y="26700"/>
            <a:ext cx="699648" cy="707375"/>
            <a:chOff x="233802" y="237846"/>
            <a:chExt cx="516638" cy="522344"/>
          </a:xfrm>
        </p:grpSpPr>
        <p:grpSp>
          <p:nvGrpSpPr>
            <p:cNvPr id="39" name="Группа 38"/>
            <p:cNvGrpSpPr/>
            <p:nvPr userDrawn="1"/>
          </p:nvGrpSpPr>
          <p:grpSpPr>
            <a:xfrm flipH="1">
              <a:off x="233802" y="323000"/>
              <a:ext cx="319952" cy="437190"/>
              <a:chOff x="6983135" y="-539614"/>
              <a:chExt cx="322358" cy="440479"/>
            </a:xfrm>
          </p:grpSpPr>
          <p:sp>
            <p:nvSpPr>
              <p:cNvPr id="58" name="Полилиния 57"/>
              <p:cNvSpPr/>
              <p:nvPr userDrawn="1"/>
            </p:nvSpPr>
            <p:spPr>
              <a:xfrm>
                <a:off x="7027782" y="-402834"/>
                <a:ext cx="264246" cy="297320"/>
              </a:xfrm>
              <a:custGeom>
                <a:avLst/>
                <a:gdLst>
                  <a:gd name="connsiteX0" fmla="*/ 0 w 302931"/>
                  <a:gd name="connsiteY0" fmla="*/ 241222 h 297320"/>
                  <a:gd name="connsiteX1" fmla="*/ 302931 w 302931"/>
                  <a:gd name="connsiteY1" fmla="*/ 0 h 297320"/>
                  <a:gd name="connsiteX2" fmla="*/ 50489 w 302931"/>
                  <a:gd name="connsiteY2" fmla="*/ 297320 h 297320"/>
                  <a:gd name="connsiteX3" fmla="*/ 0 w 302931"/>
                  <a:gd name="connsiteY3" fmla="*/ 241222 h 297320"/>
                  <a:gd name="connsiteX0" fmla="*/ 0 w 313312"/>
                  <a:gd name="connsiteY0" fmla="*/ 241222 h 297320"/>
                  <a:gd name="connsiteX1" fmla="*/ 302931 w 313312"/>
                  <a:gd name="connsiteY1" fmla="*/ 0 h 297320"/>
                  <a:gd name="connsiteX2" fmla="*/ 50489 w 313312"/>
                  <a:gd name="connsiteY2" fmla="*/ 297320 h 297320"/>
                  <a:gd name="connsiteX3" fmla="*/ 0 w 313312"/>
                  <a:gd name="connsiteY3" fmla="*/ 241222 h 297320"/>
                  <a:gd name="connsiteX0" fmla="*/ 0 w 311482"/>
                  <a:gd name="connsiteY0" fmla="*/ 241222 h 297320"/>
                  <a:gd name="connsiteX1" fmla="*/ 302931 w 311482"/>
                  <a:gd name="connsiteY1" fmla="*/ 0 h 297320"/>
                  <a:gd name="connsiteX2" fmla="*/ 50489 w 311482"/>
                  <a:gd name="connsiteY2" fmla="*/ 297320 h 297320"/>
                  <a:gd name="connsiteX3" fmla="*/ 0 w 311482"/>
                  <a:gd name="connsiteY3" fmla="*/ 241222 h 297320"/>
                  <a:gd name="connsiteX0" fmla="*/ 0 w 311482"/>
                  <a:gd name="connsiteY0" fmla="*/ 241222 h 297320"/>
                  <a:gd name="connsiteX1" fmla="*/ 302931 w 311482"/>
                  <a:gd name="connsiteY1" fmla="*/ 0 h 297320"/>
                  <a:gd name="connsiteX2" fmla="*/ 50489 w 311482"/>
                  <a:gd name="connsiteY2" fmla="*/ 297320 h 297320"/>
                  <a:gd name="connsiteX3" fmla="*/ 0 w 311482"/>
                  <a:gd name="connsiteY3" fmla="*/ 241222 h 297320"/>
                  <a:gd name="connsiteX0" fmla="*/ 0 w 311482"/>
                  <a:gd name="connsiteY0" fmla="*/ 241222 h 297320"/>
                  <a:gd name="connsiteX1" fmla="*/ 302931 w 311482"/>
                  <a:gd name="connsiteY1" fmla="*/ 0 h 297320"/>
                  <a:gd name="connsiteX2" fmla="*/ 50489 w 311482"/>
                  <a:gd name="connsiteY2" fmla="*/ 297320 h 297320"/>
                  <a:gd name="connsiteX3" fmla="*/ 0 w 311482"/>
                  <a:gd name="connsiteY3" fmla="*/ 241222 h 297320"/>
                  <a:gd name="connsiteX0" fmla="*/ 0 w 260993"/>
                  <a:gd name="connsiteY0" fmla="*/ 297320 h 297320"/>
                  <a:gd name="connsiteX1" fmla="*/ 252442 w 260993"/>
                  <a:gd name="connsiteY1" fmla="*/ 0 h 297320"/>
                  <a:gd name="connsiteX2" fmla="*/ 0 w 260993"/>
                  <a:gd name="connsiteY2" fmla="*/ 297320 h 297320"/>
                  <a:gd name="connsiteX0" fmla="*/ 4476 w 265469"/>
                  <a:gd name="connsiteY0" fmla="*/ 297320 h 297320"/>
                  <a:gd name="connsiteX1" fmla="*/ 256918 w 265469"/>
                  <a:gd name="connsiteY1" fmla="*/ 0 h 297320"/>
                  <a:gd name="connsiteX2" fmla="*/ 4476 w 265469"/>
                  <a:gd name="connsiteY2" fmla="*/ 297320 h 297320"/>
                  <a:gd name="connsiteX0" fmla="*/ 4476 w 264246"/>
                  <a:gd name="connsiteY0" fmla="*/ 297320 h 297320"/>
                  <a:gd name="connsiteX1" fmla="*/ 256918 w 264246"/>
                  <a:gd name="connsiteY1" fmla="*/ 0 h 297320"/>
                  <a:gd name="connsiteX2" fmla="*/ 4476 w 264246"/>
                  <a:gd name="connsiteY2" fmla="*/ 297320 h 2973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64246" h="297320">
                    <a:moveTo>
                      <a:pt x="4476" y="297320"/>
                    </a:moveTo>
                    <a:cubicBezTo>
                      <a:pt x="-32820" y="157732"/>
                      <a:pt x="172771" y="99107"/>
                      <a:pt x="256918" y="0"/>
                    </a:cubicBezTo>
                    <a:cubicBezTo>
                      <a:pt x="318626" y="216913"/>
                      <a:pt x="-30683" y="148829"/>
                      <a:pt x="4476" y="297320"/>
                    </a:cubicBezTo>
                    <a:close/>
                  </a:path>
                </a:pathLst>
              </a:custGeom>
              <a:solidFill>
                <a:srgbClr val="0E9A2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59" name="Полилиния 58"/>
              <p:cNvSpPr/>
              <p:nvPr userDrawn="1"/>
            </p:nvSpPr>
            <p:spPr>
              <a:xfrm>
                <a:off x="7010825" y="-455976"/>
                <a:ext cx="278954" cy="356841"/>
              </a:xfrm>
              <a:custGeom>
                <a:avLst/>
                <a:gdLst>
                  <a:gd name="connsiteX0" fmla="*/ 0 w 302931"/>
                  <a:gd name="connsiteY0" fmla="*/ 241222 h 297320"/>
                  <a:gd name="connsiteX1" fmla="*/ 302931 w 302931"/>
                  <a:gd name="connsiteY1" fmla="*/ 0 h 297320"/>
                  <a:gd name="connsiteX2" fmla="*/ 50489 w 302931"/>
                  <a:gd name="connsiteY2" fmla="*/ 297320 h 297320"/>
                  <a:gd name="connsiteX3" fmla="*/ 0 w 302931"/>
                  <a:gd name="connsiteY3" fmla="*/ 241222 h 297320"/>
                  <a:gd name="connsiteX0" fmla="*/ 0 w 313312"/>
                  <a:gd name="connsiteY0" fmla="*/ 241222 h 297320"/>
                  <a:gd name="connsiteX1" fmla="*/ 302931 w 313312"/>
                  <a:gd name="connsiteY1" fmla="*/ 0 h 297320"/>
                  <a:gd name="connsiteX2" fmla="*/ 50489 w 313312"/>
                  <a:gd name="connsiteY2" fmla="*/ 297320 h 297320"/>
                  <a:gd name="connsiteX3" fmla="*/ 0 w 313312"/>
                  <a:gd name="connsiteY3" fmla="*/ 241222 h 297320"/>
                  <a:gd name="connsiteX0" fmla="*/ 0 w 311482"/>
                  <a:gd name="connsiteY0" fmla="*/ 241222 h 297320"/>
                  <a:gd name="connsiteX1" fmla="*/ 302931 w 311482"/>
                  <a:gd name="connsiteY1" fmla="*/ 0 h 297320"/>
                  <a:gd name="connsiteX2" fmla="*/ 50489 w 311482"/>
                  <a:gd name="connsiteY2" fmla="*/ 297320 h 297320"/>
                  <a:gd name="connsiteX3" fmla="*/ 0 w 311482"/>
                  <a:gd name="connsiteY3" fmla="*/ 241222 h 297320"/>
                  <a:gd name="connsiteX0" fmla="*/ 0 w 311482"/>
                  <a:gd name="connsiteY0" fmla="*/ 241222 h 297320"/>
                  <a:gd name="connsiteX1" fmla="*/ 302931 w 311482"/>
                  <a:gd name="connsiteY1" fmla="*/ 0 h 297320"/>
                  <a:gd name="connsiteX2" fmla="*/ 50489 w 311482"/>
                  <a:gd name="connsiteY2" fmla="*/ 297320 h 297320"/>
                  <a:gd name="connsiteX3" fmla="*/ 0 w 311482"/>
                  <a:gd name="connsiteY3" fmla="*/ 241222 h 297320"/>
                  <a:gd name="connsiteX0" fmla="*/ 0 w 311482"/>
                  <a:gd name="connsiteY0" fmla="*/ 241222 h 297320"/>
                  <a:gd name="connsiteX1" fmla="*/ 302931 w 311482"/>
                  <a:gd name="connsiteY1" fmla="*/ 0 h 297320"/>
                  <a:gd name="connsiteX2" fmla="*/ 50489 w 311482"/>
                  <a:gd name="connsiteY2" fmla="*/ 297320 h 297320"/>
                  <a:gd name="connsiteX3" fmla="*/ 0 w 311482"/>
                  <a:gd name="connsiteY3" fmla="*/ 241222 h 297320"/>
                  <a:gd name="connsiteX0" fmla="*/ 0 w 330834"/>
                  <a:gd name="connsiteY0" fmla="*/ 241222 h 297320"/>
                  <a:gd name="connsiteX1" fmla="*/ 302931 w 330834"/>
                  <a:gd name="connsiteY1" fmla="*/ 0 h 297320"/>
                  <a:gd name="connsiteX2" fmla="*/ 50489 w 330834"/>
                  <a:gd name="connsiteY2" fmla="*/ 297320 h 297320"/>
                  <a:gd name="connsiteX3" fmla="*/ 0 w 330834"/>
                  <a:gd name="connsiteY3" fmla="*/ 241222 h 297320"/>
                  <a:gd name="connsiteX0" fmla="*/ 0 w 331852"/>
                  <a:gd name="connsiteY0" fmla="*/ 241222 h 297320"/>
                  <a:gd name="connsiteX1" fmla="*/ 302931 w 331852"/>
                  <a:gd name="connsiteY1" fmla="*/ 0 h 297320"/>
                  <a:gd name="connsiteX2" fmla="*/ 50489 w 331852"/>
                  <a:gd name="connsiteY2" fmla="*/ 297320 h 297320"/>
                  <a:gd name="connsiteX3" fmla="*/ 0 w 331852"/>
                  <a:gd name="connsiteY3" fmla="*/ 241222 h 297320"/>
                  <a:gd name="connsiteX0" fmla="*/ 0 w 331126"/>
                  <a:gd name="connsiteY0" fmla="*/ 241222 h 347808"/>
                  <a:gd name="connsiteX1" fmla="*/ 302931 w 331126"/>
                  <a:gd name="connsiteY1" fmla="*/ 0 h 347808"/>
                  <a:gd name="connsiteX2" fmla="*/ 39269 w 331126"/>
                  <a:gd name="connsiteY2" fmla="*/ 347808 h 347808"/>
                  <a:gd name="connsiteX3" fmla="*/ 0 w 331126"/>
                  <a:gd name="connsiteY3" fmla="*/ 241222 h 347808"/>
                  <a:gd name="connsiteX0" fmla="*/ 0 w 333397"/>
                  <a:gd name="connsiteY0" fmla="*/ 241222 h 366858"/>
                  <a:gd name="connsiteX1" fmla="*/ 302931 w 333397"/>
                  <a:gd name="connsiteY1" fmla="*/ 0 h 366858"/>
                  <a:gd name="connsiteX2" fmla="*/ 72606 w 333397"/>
                  <a:gd name="connsiteY2" fmla="*/ 366858 h 366858"/>
                  <a:gd name="connsiteX3" fmla="*/ 0 w 333397"/>
                  <a:gd name="connsiteY3" fmla="*/ 241222 h 366858"/>
                  <a:gd name="connsiteX0" fmla="*/ 0 w 330139"/>
                  <a:gd name="connsiteY0" fmla="*/ 241222 h 366858"/>
                  <a:gd name="connsiteX1" fmla="*/ 302931 w 330139"/>
                  <a:gd name="connsiteY1" fmla="*/ 0 h 366858"/>
                  <a:gd name="connsiteX2" fmla="*/ 72606 w 330139"/>
                  <a:gd name="connsiteY2" fmla="*/ 366858 h 366858"/>
                  <a:gd name="connsiteX3" fmla="*/ 0 w 330139"/>
                  <a:gd name="connsiteY3" fmla="*/ 241222 h 366858"/>
                  <a:gd name="connsiteX0" fmla="*/ 340 w 257873"/>
                  <a:gd name="connsiteY0" fmla="*/ 366858 h 366858"/>
                  <a:gd name="connsiteX1" fmla="*/ 230665 w 257873"/>
                  <a:gd name="connsiteY1" fmla="*/ 0 h 366858"/>
                  <a:gd name="connsiteX2" fmla="*/ 340 w 257873"/>
                  <a:gd name="connsiteY2" fmla="*/ 366858 h 366858"/>
                  <a:gd name="connsiteX0" fmla="*/ 10868 w 268401"/>
                  <a:gd name="connsiteY0" fmla="*/ 366858 h 366858"/>
                  <a:gd name="connsiteX1" fmla="*/ 241193 w 268401"/>
                  <a:gd name="connsiteY1" fmla="*/ 0 h 366858"/>
                  <a:gd name="connsiteX2" fmla="*/ 10868 w 268401"/>
                  <a:gd name="connsiteY2" fmla="*/ 366858 h 366858"/>
                  <a:gd name="connsiteX0" fmla="*/ 29626 w 287159"/>
                  <a:gd name="connsiteY0" fmla="*/ 366858 h 366858"/>
                  <a:gd name="connsiteX1" fmla="*/ 259951 w 287159"/>
                  <a:gd name="connsiteY1" fmla="*/ 0 h 366858"/>
                  <a:gd name="connsiteX2" fmla="*/ 29626 w 287159"/>
                  <a:gd name="connsiteY2" fmla="*/ 366858 h 366858"/>
                  <a:gd name="connsiteX0" fmla="*/ 14555 w 272088"/>
                  <a:gd name="connsiteY0" fmla="*/ 366858 h 366858"/>
                  <a:gd name="connsiteX1" fmla="*/ 244880 w 272088"/>
                  <a:gd name="connsiteY1" fmla="*/ 0 h 366858"/>
                  <a:gd name="connsiteX2" fmla="*/ 14555 w 272088"/>
                  <a:gd name="connsiteY2" fmla="*/ 366858 h 366858"/>
                  <a:gd name="connsiteX0" fmla="*/ 11614 w 269147"/>
                  <a:gd name="connsiteY0" fmla="*/ 366858 h 366858"/>
                  <a:gd name="connsiteX1" fmla="*/ 241939 w 269147"/>
                  <a:gd name="connsiteY1" fmla="*/ 0 h 366858"/>
                  <a:gd name="connsiteX2" fmla="*/ 11614 w 269147"/>
                  <a:gd name="connsiteY2" fmla="*/ 366858 h 366858"/>
                  <a:gd name="connsiteX0" fmla="*/ 10990 w 287420"/>
                  <a:gd name="connsiteY0" fmla="*/ 356841 h 356841"/>
                  <a:gd name="connsiteX1" fmla="*/ 261349 w 287420"/>
                  <a:gd name="connsiteY1" fmla="*/ 0 h 356841"/>
                  <a:gd name="connsiteX2" fmla="*/ 10990 w 287420"/>
                  <a:gd name="connsiteY2" fmla="*/ 356841 h 356841"/>
                  <a:gd name="connsiteX0" fmla="*/ 13088 w 289518"/>
                  <a:gd name="connsiteY0" fmla="*/ 356841 h 356841"/>
                  <a:gd name="connsiteX1" fmla="*/ 263447 w 289518"/>
                  <a:gd name="connsiteY1" fmla="*/ 0 h 356841"/>
                  <a:gd name="connsiteX2" fmla="*/ 13088 w 289518"/>
                  <a:gd name="connsiteY2" fmla="*/ 356841 h 356841"/>
                  <a:gd name="connsiteX0" fmla="*/ 13088 w 270123"/>
                  <a:gd name="connsiteY0" fmla="*/ 356841 h 356841"/>
                  <a:gd name="connsiteX1" fmla="*/ 263447 w 270123"/>
                  <a:gd name="connsiteY1" fmla="*/ 0 h 356841"/>
                  <a:gd name="connsiteX2" fmla="*/ 13088 w 270123"/>
                  <a:gd name="connsiteY2" fmla="*/ 356841 h 356841"/>
                  <a:gd name="connsiteX0" fmla="*/ 13088 w 272865"/>
                  <a:gd name="connsiteY0" fmla="*/ 356841 h 356841"/>
                  <a:gd name="connsiteX1" fmla="*/ 263447 w 272865"/>
                  <a:gd name="connsiteY1" fmla="*/ 0 h 356841"/>
                  <a:gd name="connsiteX2" fmla="*/ 13088 w 272865"/>
                  <a:gd name="connsiteY2" fmla="*/ 356841 h 356841"/>
                  <a:gd name="connsiteX0" fmla="*/ 13088 w 271938"/>
                  <a:gd name="connsiteY0" fmla="*/ 356841 h 356841"/>
                  <a:gd name="connsiteX1" fmla="*/ 263447 w 271938"/>
                  <a:gd name="connsiteY1" fmla="*/ 0 h 356841"/>
                  <a:gd name="connsiteX2" fmla="*/ 13088 w 271938"/>
                  <a:gd name="connsiteY2" fmla="*/ 356841 h 356841"/>
                  <a:gd name="connsiteX0" fmla="*/ 20104 w 278954"/>
                  <a:gd name="connsiteY0" fmla="*/ 356841 h 356841"/>
                  <a:gd name="connsiteX1" fmla="*/ 270463 w 278954"/>
                  <a:gd name="connsiteY1" fmla="*/ 0 h 356841"/>
                  <a:gd name="connsiteX2" fmla="*/ 20104 w 278954"/>
                  <a:gd name="connsiteY2" fmla="*/ 356841 h 3568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78954" h="356841">
                    <a:moveTo>
                      <a:pt x="20104" y="356841"/>
                    </a:moveTo>
                    <a:cubicBezTo>
                      <a:pt x="-77079" y="149970"/>
                      <a:pt x="206209" y="159850"/>
                      <a:pt x="270463" y="0"/>
                    </a:cubicBezTo>
                    <a:cubicBezTo>
                      <a:pt x="339386" y="211204"/>
                      <a:pt x="-35586" y="165304"/>
                      <a:pt x="20104" y="35684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60" name="Полилиния 59"/>
              <p:cNvSpPr/>
              <p:nvPr userDrawn="1"/>
            </p:nvSpPr>
            <p:spPr>
              <a:xfrm>
                <a:off x="6983135" y="-539614"/>
                <a:ext cx="322358" cy="421145"/>
              </a:xfrm>
              <a:custGeom>
                <a:avLst/>
                <a:gdLst>
                  <a:gd name="connsiteX0" fmla="*/ 0 w 302931"/>
                  <a:gd name="connsiteY0" fmla="*/ 241222 h 297320"/>
                  <a:gd name="connsiteX1" fmla="*/ 302931 w 302931"/>
                  <a:gd name="connsiteY1" fmla="*/ 0 h 297320"/>
                  <a:gd name="connsiteX2" fmla="*/ 50489 w 302931"/>
                  <a:gd name="connsiteY2" fmla="*/ 297320 h 297320"/>
                  <a:gd name="connsiteX3" fmla="*/ 0 w 302931"/>
                  <a:gd name="connsiteY3" fmla="*/ 241222 h 297320"/>
                  <a:gd name="connsiteX0" fmla="*/ 0 w 313312"/>
                  <a:gd name="connsiteY0" fmla="*/ 241222 h 297320"/>
                  <a:gd name="connsiteX1" fmla="*/ 302931 w 313312"/>
                  <a:gd name="connsiteY1" fmla="*/ 0 h 297320"/>
                  <a:gd name="connsiteX2" fmla="*/ 50489 w 313312"/>
                  <a:gd name="connsiteY2" fmla="*/ 297320 h 297320"/>
                  <a:gd name="connsiteX3" fmla="*/ 0 w 313312"/>
                  <a:gd name="connsiteY3" fmla="*/ 241222 h 297320"/>
                  <a:gd name="connsiteX0" fmla="*/ 0 w 311482"/>
                  <a:gd name="connsiteY0" fmla="*/ 241222 h 297320"/>
                  <a:gd name="connsiteX1" fmla="*/ 302931 w 311482"/>
                  <a:gd name="connsiteY1" fmla="*/ 0 h 297320"/>
                  <a:gd name="connsiteX2" fmla="*/ 50489 w 311482"/>
                  <a:gd name="connsiteY2" fmla="*/ 297320 h 297320"/>
                  <a:gd name="connsiteX3" fmla="*/ 0 w 311482"/>
                  <a:gd name="connsiteY3" fmla="*/ 241222 h 297320"/>
                  <a:gd name="connsiteX0" fmla="*/ 0 w 311482"/>
                  <a:gd name="connsiteY0" fmla="*/ 241222 h 297320"/>
                  <a:gd name="connsiteX1" fmla="*/ 302931 w 311482"/>
                  <a:gd name="connsiteY1" fmla="*/ 0 h 297320"/>
                  <a:gd name="connsiteX2" fmla="*/ 50489 w 311482"/>
                  <a:gd name="connsiteY2" fmla="*/ 297320 h 297320"/>
                  <a:gd name="connsiteX3" fmla="*/ 0 w 311482"/>
                  <a:gd name="connsiteY3" fmla="*/ 241222 h 297320"/>
                  <a:gd name="connsiteX0" fmla="*/ 0 w 311482"/>
                  <a:gd name="connsiteY0" fmla="*/ 241222 h 297320"/>
                  <a:gd name="connsiteX1" fmla="*/ 302931 w 311482"/>
                  <a:gd name="connsiteY1" fmla="*/ 0 h 297320"/>
                  <a:gd name="connsiteX2" fmla="*/ 50489 w 311482"/>
                  <a:gd name="connsiteY2" fmla="*/ 297320 h 297320"/>
                  <a:gd name="connsiteX3" fmla="*/ 0 w 311482"/>
                  <a:gd name="connsiteY3" fmla="*/ 241222 h 297320"/>
                  <a:gd name="connsiteX0" fmla="*/ 0 w 311133"/>
                  <a:gd name="connsiteY0" fmla="*/ 241222 h 421145"/>
                  <a:gd name="connsiteX1" fmla="*/ 302931 w 311133"/>
                  <a:gd name="connsiteY1" fmla="*/ 0 h 421145"/>
                  <a:gd name="connsiteX2" fmla="*/ 36201 w 311133"/>
                  <a:gd name="connsiteY2" fmla="*/ 421145 h 421145"/>
                  <a:gd name="connsiteX3" fmla="*/ 0 w 311133"/>
                  <a:gd name="connsiteY3" fmla="*/ 241222 h 421145"/>
                  <a:gd name="connsiteX0" fmla="*/ 0 w 309409"/>
                  <a:gd name="connsiteY0" fmla="*/ 241222 h 421145"/>
                  <a:gd name="connsiteX1" fmla="*/ 302931 w 309409"/>
                  <a:gd name="connsiteY1" fmla="*/ 0 h 421145"/>
                  <a:gd name="connsiteX2" fmla="*/ 36201 w 309409"/>
                  <a:gd name="connsiteY2" fmla="*/ 421145 h 421145"/>
                  <a:gd name="connsiteX3" fmla="*/ 0 w 309409"/>
                  <a:gd name="connsiteY3" fmla="*/ 241222 h 421145"/>
                  <a:gd name="connsiteX0" fmla="*/ 8869 w 282077"/>
                  <a:gd name="connsiteY0" fmla="*/ 421145 h 421145"/>
                  <a:gd name="connsiteX1" fmla="*/ 275599 w 282077"/>
                  <a:gd name="connsiteY1" fmla="*/ 0 h 421145"/>
                  <a:gd name="connsiteX2" fmla="*/ 8869 w 282077"/>
                  <a:gd name="connsiteY2" fmla="*/ 421145 h 421145"/>
                  <a:gd name="connsiteX0" fmla="*/ 8869 w 282077"/>
                  <a:gd name="connsiteY0" fmla="*/ 421145 h 421145"/>
                  <a:gd name="connsiteX1" fmla="*/ 275599 w 282077"/>
                  <a:gd name="connsiteY1" fmla="*/ 0 h 421145"/>
                  <a:gd name="connsiteX2" fmla="*/ 8869 w 282077"/>
                  <a:gd name="connsiteY2" fmla="*/ 421145 h 421145"/>
                  <a:gd name="connsiteX0" fmla="*/ 8869 w 282077"/>
                  <a:gd name="connsiteY0" fmla="*/ 421145 h 421145"/>
                  <a:gd name="connsiteX1" fmla="*/ 275599 w 282077"/>
                  <a:gd name="connsiteY1" fmla="*/ 0 h 421145"/>
                  <a:gd name="connsiteX2" fmla="*/ 8869 w 282077"/>
                  <a:gd name="connsiteY2" fmla="*/ 421145 h 421145"/>
                  <a:gd name="connsiteX0" fmla="*/ 8869 w 282077"/>
                  <a:gd name="connsiteY0" fmla="*/ 421145 h 421145"/>
                  <a:gd name="connsiteX1" fmla="*/ 275599 w 282077"/>
                  <a:gd name="connsiteY1" fmla="*/ 0 h 421145"/>
                  <a:gd name="connsiteX2" fmla="*/ 8869 w 282077"/>
                  <a:gd name="connsiteY2" fmla="*/ 421145 h 421145"/>
                  <a:gd name="connsiteX0" fmla="*/ 12473 w 285681"/>
                  <a:gd name="connsiteY0" fmla="*/ 421145 h 421145"/>
                  <a:gd name="connsiteX1" fmla="*/ 279203 w 285681"/>
                  <a:gd name="connsiteY1" fmla="*/ 0 h 421145"/>
                  <a:gd name="connsiteX2" fmla="*/ 12473 w 285681"/>
                  <a:gd name="connsiteY2" fmla="*/ 421145 h 421145"/>
                  <a:gd name="connsiteX0" fmla="*/ 22697 w 295905"/>
                  <a:gd name="connsiteY0" fmla="*/ 421145 h 421145"/>
                  <a:gd name="connsiteX1" fmla="*/ 289427 w 295905"/>
                  <a:gd name="connsiteY1" fmla="*/ 0 h 421145"/>
                  <a:gd name="connsiteX2" fmla="*/ 22697 w 295905"/>
                  <a:gd name="connsiteY2" fmla="*/ 421145 h 421145"/>
                  <a:gd name="connsiteX0" fmla="*/ 22697 w 298441"/>
                  <a:gd name="connsiteY0" fmla="*/ 421145 h 421145"/>
                  <a:gd name="connsiteX1" fmla="*/ 289427 w 298441"/>
                  <a:gd name="connsiteY1" fmla="*/ 0 h 421145"/>
                  <a:gd name="connsiteX2" fmla="*/ 22697 w 298441"/>
                  <a:gd name="connsiteY2" fmla="*/ 421145 h 421145"/>
                  <a:gd name="connsiteX0" fmla="*/ 22697 w 299179"/>
                  <a:gd name="connsiteY0" fmla="*/ 421145 h 421145"/>
                  <a:gd name="connsiteX1" fmla="*/ 289427 w 299179"/>
                  <a:gd name="connsiteY1" fmla="*/ 0 h 421145"/>
                  <a:gd name="connsiteX2" fmla="*/ 22697 w 299179"/>
                  <a:gd name="connsiteY2" fmla="*/ 421145 h 421145"/>
                  <a:gd name="connsiteX0" fmla="*/ 46738 w 323220"/>
                  <a:gd name="connsiteY0" fmla="*/ 421145 h 421145"/>
                  <a:gd name="connsiteX1" fmla="*/ 313468 w 323220"/>
                  <a:gd name="connsiteY1" fmla="*/ 0 h 421145"/>
                  <a:gd name="connsiteX2" fmla="*/ 46738 w 323220"/>
                  <a:gd name="connsiteY2" fmla="*/ 421145 h 421145"/>
                  <a:gd name="connsiteX0" fmla="*/ 46738 w 322358"/>
                  <a:gd name="connsiteY0" fmla="*/ 421145 h 421145"/>
                  <a:gd name="connsiteX1" fmla="*/ 313468 w 322358"/>
                  <a:gd name="connsiteY1" fmla="*/ 0 h 421145"/>
                  <a:gd name="connsiteX2" fmla="*/ 46738 w 322358"/>
                  <a:gd name="connsiteY2" fmla="*/ 421145 h 421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22358" h="421145">
                    <a:moveTo>
                      <a:pt x="46738" y="421145"/>
                    </a:moveTo>
                    <a:cubicBezTo>
                      <a:pt x="-124824" y="241031"/>
                      <a:pt x="224558" y="195151"/>
                      <a:pt x="313468" y="0"/>
                    </a:cubicBezTo>
                    <a:cubicBezTo>
                      <a:pt x="387989" y="245101"/>
                      <a:pt x="-32768" y="193087"/>
                      <a:pt x="46738" y="421145"/>
                    </a:cubicBezTo>
                    <a:close/>
                  </a:path>
                </a:pathLst>
              </a:custGeom>
              <a:solidFill>
                <a:srgbClr val="00B0F0"/>
              </a:solidFill>
              <a:ln>
                <a:noFill/>
              </a:ln>
              <a:effectLst>
                <a:outerShdw blurRad="215900" dist="38100" algn="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grpSp>
          <p:nvGrpSpPr>
            <p:cNvPr id="40" name="Группа 39"/>
            <p:cNvGrpSpPr/>
            <p:nvPr userDrawn="1"/>
          </p:nvGrpSpPr>
          <p:grpSpPr>
            <a:xfrm flipH="1">
              <a:off x="267448" y="237846"/>
              <a:ext cx="482992" cy="498081"/>
              <a:chOff x="1708177" y="1798141"/>
              <a:chExt cx="1852825" cy="1910708"/>
            </a:xfrm>
            <a:gradFill flip="none" rotWithShape="1">
              <a:gsLst>
                <a:gs pos="17000">
                  <a:srgbClr val="FFFF00"/>
                </a:gs>
                <a:gs pos="100000">
                  <a:schemeClr val="accent4">
                    <a:lumMod val="60000"/>
                    <a:lumOff val="40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</p:grpSpPr>
          <p:sp>
            <p:nvSpPr>
              <p:cNvPr id="41" name="Полилиния 40"/>
              <p:cNvSpPr/>
              <p:nvPr/>
            </p:nvSpPr>
            <p:spPr>
              <a:xfrm>
                <a:off x="2626357" y="2748564"/>
                <a:ext cx="45719" cy="960285"/>
              </a:xfrm>
              <a:custGeom>
                <a:avLst/>
                <a:gdLst>
                  <a:gd name="connsiteX0" fmla="*/ 47625 w 47625"/>
                  <a:gd name="connsiteY0" fmla="*/ 0 h 1331119"/>
                  <a:gd name="connsiteX1" fmla="*/ 47625 w 47625"/>
                  <a:gd name="connsiteY1" fmla="*/ 1331119 h 1331119"/>
                  <a:gd name="connsiteX2" fmla="*/ 0 w 47625"/>
                  <a:gd name="connsiteY2" fmla="*/ 1331119 h 1331119"/>
                  <a:gd name="connsiteX0" fmla="*/ 0 w 0"/>
                  <a:gd name="connsiteY0" fmla="*/ 0 h 1331119"/>
                  <a:gd name="connsiteX1" fmla="*/ 0 w 0"/>
                  <a:gd name="connsiteY1" fmla="*/ 1331119 h 13311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h="1331119">
                    <a:moveTo>
                      <a:pt x="0" y="0"/>
                    </a:moveTo>
                    <a:lnTo>
                      <a:pt x="0" y="1331119"/>
                    </a:lnTo>
                  </a:path>
                </a:pathLst>
              </a:custGeom>
              <a:grpFill/>
              <a:ln w="3175">
                <a:gradFill flip="none" rotWithShape="1">
                  <a:gsLst>
                    <a:gs pos="13000">
                      <a:srgbClr val="FFFF00"/>
                    </a:gs>
                    <a:gs pos="100000">
                      <a:srgbClr val="FFC000"/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lvl="0" algn="ctr"/>
                <a:endParaRPr lang="ru-RU"/>
              </a:p>
            </p:txBody>
          </p:sp>
          <p:grpSp>
            <p:nvGrpSpPr>
              <p:cNvPr id="42" name="Группа 41"/>
              <p:cNvGrpSpPr/>
              <p:nvPr/>
            </p:nvGrpSpPr>
            <p:grpSpPr>
              <a:xfrm>
                <a:off x="1708177" y="1798141"/>
                <a:ext cx="1852825" cy="1106955"/>
                <a:chOff x="1708177" y="1798141"/>
                <a:chExt cx="1852825" cy="1106955"/>
              </a:xfrm>
              <a:grpFill/>
            </p:grpSpPr>
            <p:sp>
              <p:nvSpPr>
                <p:cNvPr id="43" name="Полилиния 42"/>
                <p:cNvSpPr/>
                <p:nvPr/>
              </p:nvSpPr>
              <p:spPr>
                <a:xfrm>
                  <a:off x="2620370" y="1933433"/>
                  <a:ext cx="19834" cy="832540"/>
                </a:xfrm>
                <a:custGeom>
                  <a:avLst/>
                  <a:gdLst>
                    <a:gd name="connsiteX0" fmla="*/ 13648 w 13648"/>
                    <a:gd name="connsiteY0" fmla="*/ 832513 h 832513"/>
                    <a:gd name="connsiteX1" fmla="*/ 0 w 13648"/>
                    <a:gd name="connsiteY1" fmla="*/ 0 h 832513"/>
                    <a:gd name="connsiteX2" fmla="*/ 13648 w 13648"/>
                    <a:gd name="connsiteY2" fmla="*/ 832513 h 832513"/>
                    <a:gd name="connsiteX0" fmla="*/ 13648 w 19834"/>
                    <a:gd name="connsiteY0" fmla="*/ 832513 h 891203"/>
                    <a:gd name="connsiteX1" fmla="*/ 0 w 19834"/>
                    <a:gd name="connsiteY1" fmla="*/ 0 h 891203"/>
                    <a:gd name="connsiteX2" fmla="*/ 13648 w 19834"/>
                    <a:gd name="connsiteY2" fmla="*/ 832513 h 891203"/>
                    <a:gd name="connsiteX0" fmla="*/ 13648 w 19834"/>
                    <a:gd name="connsiteY0" fmla="*/ 832513 h 832540"/>
                    <a:gd name="connsiteX1" fmla="*/ 0 w 19834"/>
                    <a:gd name="connsiteY1" fmla="*/ 0 h 832540"/>
                    <a:gd name="connsiteX2" fmla="*/ 13648 w 19834"/>
                    <a:gd name="connsiteY2" fmla="*/ 832513 h 8325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9834" h="832540">
                      <a:moveTo>
                        <a:pt x="13648" y="832513"/>
                      </a:moveTo>
                      <a:cubicBezTo>
                        <a:pt x="-4549" y="827962"/>
                        <a:pt x="4549" y="277504"/>
                        <a:pt x="0" y="0"/>
                      </a:cubicBezTo>
                      <a:cubicBezTo>
                        <a:pt x="4549" y="277504"/>
                        <a:pt x="31845" y="837064"/>
                        <a:pt x="13648" y="832513"/>
                      </a:cubicBezTo>
                      <a:close/>
                    </a:path>
                  </a:pathLst>
                </a:custGeom>
                <a:grpFill/>
                <a:ln w="3175">
                  <a:gradFill flip="none" rotWithShape="1">
                    <a:gsLst>
                      <a:gs pos="13000">
                        <a:srgbClr val="FFFF00"/>
                      </a:gs>
                      <a:gs pos="100000">
                        <a:srgbClr val="FFC000"/>
                      </a:gs>
                    </a:gsLst>
                    <a:path path="circle">
                      <a:fillToRect l="100000" t="100000"/>
                    </a:path>
                    <a:tileRect r="-100000" b="-100000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lvl="0" algn="ctr"/>
                  <a:endParaRPr lang="ru-RU"/>
                </a:p>
              </p:txBody>
            </p:sp>
            <p:sp>
              <p:nvSpPr>
                <p:cNvPr id="44" name="Полилиния 43"/>
                <p:cNvSpPr/>
                <p:nvPr/>
              </p:nvSpPr>
              <p:spPr>
                <a:xfrm>
                  <a:off x="2647773" y="2009775"/>
                  <a:ext cx="369271" cy="731150"/>
                </a:xfrm>
                <a:custGeom>
                  <a:avLst/>
                  <a:gdLst>
                    <a:gd name="connsiteX0" fmla="*/ 0 w 385763"/>
                    <a:gd name="connsiteY0" fmla="*/ 719138 h 719138"/>
                    <a:gd name="connsiteX1" fmla="*/ 385763 w 385763"/>
                    <a:gd name="connsiteY1" fmla="*/ 0 h 719138"/>
                    <a:gd name="connsiteX2" fmla="*/ 0 w 385763"/>
                    <a:gd name="connsiteY2" fmla="*/ 719138 h 719138"/>
                    <a:gd name="connsiteX0" fmla="*/ 1423 w 387186"/>
                    <a:gd name="connsiteY0" fmla="*/ 719138 h 719475"/>
                    <a:gd name="connsiteX1" fmla="*/ 387186 w 387186"/>
                    <a:gd name="connsiteY1" fmla="*/ 0 h 719475"/>
                    <a:gd name="connsiteX2" fmla="*/ 1423 w 387186"/>
                    <a:gd name="connsiteY2" fmla="*/ 719138 h 719475"/>
                    <a:gd name="connsiteX0" fmla="*/ 1041 w 370135"/>
                    <a:gd name="connsiteY0" fmla="*/ 731044 h 731269"/>
                    <a:gd name="connsiteX1" fmla="*/ 370135 w 370135"/>
                    <a:gd name="connsiteY1" fmla="*/ 0 h 731269"/>
                    <a:gd name="connsiteX2" fmla="*/ 1041 w 370135"/>
                    <a:gd name="connsiteY2" fmla="*/ 731044 h 731269"/>
                    <a:gd name="connsiteX0" fmla="*/ 177 w 369271"/>
                    <a:gd name="connsiteY0" fmla="*/ 731044 h 731150"/>
                    <a:gd name="connsiteX1" fmla="*/ 369271 w 369271"/>
                    <a:gd name="connsiteY1" fmla="*/ 0 h 731150"/>
                    <a:gd name="connsiteX2" fmla="*/ 177 w 369271"/>
                    <a:gd name="connsiteY2" fmla="*/ 731044 h 7311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369271" h="731150">
                      <a:moveTo>
                        <a:pt x="177" y="731044"/>
                      </a:moveTo>
                      <a:cubicBezTo>
                        <a:pt x="-9349" y="720726"/>
                        <a:pt x="369271" y="0"/>
                        <a:pt x="369271" y="0"/>
                      </a:cubicBezTo>
                      <a:cubicBezTo>
                        <a:pt x="369271" y="0"/>
                        <a:pt x="9703" y="741362"/>
                        <a:pt x="177" y="731044"/>
                      </a:cubicBezTo>
                      <a:close/>
                    </a:path>
                  </a:pathLst>
                </a:custGeom>
                <a:grpFill/>
                <a:ln w="3175">
                  <a:gradFill flip="none" rotWithShape="1">
                    <a:gsLst>
                      <a:gs pos="13000">
                        <a:srgbClr val="FFFF00"/>
                      </a:gs>
                      <a:gs pos="100000">
                        <a:srgbClr val="FFC000"/>
                      </a:gs>
                    </a:gsLst>
                    <a:path path="circle">
                      <a:fillToRect l="100000" t="100000"/>
                    </a:path>
                    <a:tileRect r="-100000" b="-100000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lvl="0" algn="ctr"/>
                  <a:endParaRPr lang="ru-RU"/>
                </a:p>
              </p:txBody>
            </p:sp>
            <p:sp>
              <p:nvSpPr>
                <p:cNvPr id="45" name="Полилиния 44"/>
                <p:cNvSpPr/>
                <p:nvPr/>
              </p:nvSpPr>
              <p:spPr>
                <a:xfrm flipH="1">
                  <a:off x="2257998" y="2011116"/>
                  <a:ext cx="369271" cy="731150"/>
                </a:xfrm>
                <a:custGeom>
                  <a:avLst/>
                  <a:gdLst>
                    <a:gd name="connsiteX0" fmla="*/ 0 w 385763"/>
                    <a:gd name="connsiteY0" fmla="*/ 719138 h 719138"/>
                    <a:gd name="connsiteX1" fmla="*/ 385763 w 385763"/>
                    <a:gd name="connsiteY1" fmla="*/ 0 h 719138"/>
                    <a:gd name="connsiteX2" fmla="*/ 0 w 385763"/>
                    <a:gd name="connsiteY2" fmla="*/ 719138 h 719138"/>
                    <a:gd name="connsiteX0" fmla="*/ 1423 w 387186"/>
                    <a:gd name="connsiteY0" fmla="*/ 719138 h 719475"/>
                    <a:gd name="connsiteX1" fmla="*/ 387186 w 387186"/>
                    <a:gd name="connsiteY1" fmla="*/ 0 h 719475"/>
                    <a:gd name="connsiteX2" fmla="*/ 1423 w 387186"/>
                    <a:gd name="connsiteY2" fmla="*/ 719138 h 719475"/>
                    <a:gd name="connsiteX0" fmla="*/ 1041 w 370135"/>
                    <a:gd name="connsiteY0" fmla="*/ 731044 h 731269"/>
                    <a:gd name="connsiteX1" fmla="*/ 370135 w 370135"/>
                    <a:gd name="connsiteY1" fmla="*/ 0 h 731269"/>
                    <a:gd name="connsiteX2" fmla="*/ 1041 w 370135"/>
                    <a:gd name="connsiteY2" fmla="*/ 731044 h 731269"/>
                    <a:gd name="connsiteX0" fmla="*/ 177 w 369271"/>
                    <a:gd name="connsiteY0" fmla="*/ 731044 h 731150"/>
                    <a:gd name="connsiteX1" fmla="*/ 369271 w 369271"/>
                    <a:gd name="connsiteY1" fmla="*/ 0 h 731150"/>
                    <a:gd name="connsiteX2" fmla="*/ 177 w 369271"/>
                    <a:gd name="connsiteY2" fmla="*/ 731044 h 7311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369271" h="731150">
                      <a:moveTo>
                        <a:pt x="177" y="731044"/>
                      </a:moveTo>
                      <a:cubicBezTo>
                        <a:pt x="-9349" y="720726"/>
                        <a:pt x="369271" y="0"/>
                        <a:pt x="369271" y="0"/>
                      </a:cubicBezTo>
                      <a:cubicBezTo>
                        <a:pt x="369271" y="0"/>
                        <a:pt x="9703" y="741362"/>
                        <a:pt x="177" y="731044"/>
                      </a:cubicBezTo>
                      <a:close/>
                    </a:path>
                  </a:pathLst>
                </a:custGeom>
                <a:grpFill/>
                <a:ln w="3175">
                  <a:gradFill flip="none" rotWithShape="1">
                    <a:gsLst>
                      <a:gs pos="13000">
                        <a:srgbClr val="FFFF00"/>
                      </a:gs>
                      <a:gs pos="100000">
                        <a:srgbClr val="FFC000"/>
                      </a:gs>
                    </a:gsLst>
                    <a:path path="circle">
                      <a:fillToRect l="100000" t="100000"/>
                    </a:path>
                    <a:tileRect r="-100000" b="-100000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lvl="0" algn="ctr"/>
                  <a:endParaRPr lang="ru-RU"/>
                </a:p>
              </p:txBody>
            </p:sp>
            <p:sp>
              <p:nvSpPr>
                <p:cNvPr id="46" name="Полилиния 45"/>
                <p:cNvSpPr/>
                <p:nvPr/>
              </p:nvSpPr>
              <p:spPr>
                <a:xfrm>
                  <a:off x="2031207" y="2212181"/>
                  <a:ext cx="569420" cy="528638"/>
                </a:xfrm>
                <a:custGeom>
                  <a:avLst/>
                  <a:gdLst>
                    <a:gd name="connsiteX0" fmla="*/ 569119 w 569119"/>
                    <a:gd name="connsiteY0" fmla="*/ 528638 h 528638"/>
                    <a:gd name="connsiteX1" fmla="*/ 0 w 569119"/>
                    <a:gd name="connsiteY1" fmla="*/ 0 h 528638"/>
                    <a:gd name="connsiteX2" fmla="*/ 569119 w 569119"/>
                    <a:gd name="connsiteY2" fmla="*/ 528638 h 528638"/>
                    <a:gd name="connsiteX0" fmla="*/ 569119 w 569676"/>
                    <a:gd name="connsiteY0" fmla="*/ 528638 h 529043"/>
                    <a:gd name="connsiteX1" fmla="*/ 0 w 569676"/>
                    <a:gd name="connsiteY1" fmla="*/ 0 h 529043"/>
                    <a:gd name="connsiteX2" fmla="*/ 569119 w 569676"/>
                    <a:gd name="connsiteY2" fmla="*/ 528638 h 529043"/>
                    <a:gd name="connsiteX0" fmla="*/ 569119 w 569420"/>
                    <a:gd name="connsiteY0" fmla="*/ 528638 h 528638"/>
                    <a:gd name="connsiteX1" fmla="*/ 0 w 569420"/>
                    <a:gd name="connsiteY1" fmla="*/ 0 h 528638"/>
                    <a:gd name="connsiteX2" fmla="*/ 569119 w 569420"/>
                    <a:gd name="connsiteY2" fmla="*/ 528638 h 5286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569420" h="528638">
                      <a:moveTo>
                        <a:pt x="569119" y="528638"/>
                      </a:moveTo>
                      <a:lnTo>
                        <a:pt x="0" y="0"/>
                      </a:lnTo>
                      <a:cubicBezTo>
                        <a:pt x="189706" y="176213"/>
                        <a:pt x="581819" y="516732"/>
                        <a:pt x="569119" y="528638"/>
                      </a:cubicBezTo>
                      <a:close/>
                    </a:path>
                  </a:pathLst>
                </a:custGeom>
                <a:grpFill/>
                <a:ln w="3175">
                  <a:gradFill flip="none" rotWithShape="1">
                    <a:gsLst>
                      <a:gs pos="13000">
                        <a:srgbClr val="FFFF00"/>
                      </a:gs>
                      <a:gs pos="100000">
                        <a:srgbClr val="FFC000"/>
                      </a:gs>
                    </a:gsLst>
                    <a:path path="circle">
                      <a:fillToRect l="100000" t="100000"/>
                    </a:path>
                    <a:tileRect r="-100000" b="-100000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lvl="0" algn="ctr"/>
                  <a:endParaRPr lang="ru-RU"/>
                </a:p>
              </p:txBody>
            </p:sp>
            <p:sp>
              <p:nvSpPr>
                <p:cNvPr id="47" name="Полилиния 46"/>
                <p:cNvSpPr/>
                <p:nvPr/>
              </p:nvSpPr>
              <p:spPr>
                <a:xfrm flipH="1">
                  <a:off x="2680537" y="2215487"/>
                  <a:ext cx="569420" cy="528638"/>
                </a:xfrm>
                <a:custGeom>
                  <a:avLst/>
                  <a:gdLst>
                    <a:gd name="connsiteX0" fmla="*/ 569119 w 569119"/>
                    <a:gd name="connsiteY0" fmla="*/ 528638 h 528638"/>
                    <a:gd name="connsiteX1" fmla="*/ 0 w 569119"/>
                    <a:gd name="connsiteY1" fmla="*/ 0 h 528638"/>
                    <a:gd name="connsiteX2" fmla="*/ 569119 w 569119"/>
                    <a:gd name="connsiteY2" fmla="*/ 528638 h 528638"/>
                    <a:gd name="connsiteX0" fmla="*/ 569119 w 569676"/>
                    <a:gd name="connsiteY0" fmla="*/ 528638 h 529043"/>
                    <a:gd name="connsiteX1" fmla="*/ 0 w 569676"/>
                    <a:gd name="connsiteY1" fmla="*/ 0 h 529043"/>
                    <a:gd name="connsiteX2" fmla="*/ 569119 w 569676"/>
                    <a:gd name="connsiteY2" fmla="*/ 528638 h 529043"/>
                    <a:gd name="connsiteX0" fmla="*/ 569119 w 569420"/>
                    <a:gd name="connsiteY0" fmla="*/ 528638 h 528638"/>
                    <a:gd name="connsiteX1" fmla="*/ 0 w 569420"/>
                    <a:gd name="connsiteY1" fmla="*/ 0 h 528638"/>
                    <a:gd name="connsiteX2" fmla="*/ 569119 w 569420"/>
                    <a:gd name="connsiteY2" fmla="*/ 528638 h 5286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569420" h="528638">
                      <a:moveTo>
                        <a:pt x="569119" y="528638"/>
                      </a:moveTo>
                      <a:lnTo>
                        <a:pt x="0" y="0"/>
                      </a:lnTo>
                      <a:cubicBezTo>
                        <a:pt x="189706" y="176213"/>
                        <a:pt x="581819" y="516732"/>
                        <a:pt x="569119" y="528638"/>
                      </a:cubicBezTo>
                      <a:close/>
                    </a:path>
                  </a:pathLst>
                </a:custGeom>
                <a:grpFill/>
                <a:ln w="3175">
                  <a:gradFill flip="none" rotWithShape="1">
                    <a:gsLst>
                      <a:gs pos="13000">
                        <a:srgbClr val="FFFF00"/>
                      </a:gs>
                      <a:gs pos="100000">
                        <a:srgbClr val="FFC000"/>
                      </a:gs>
                    </a:gsLst>
                    <a:path path="circle">
                      <a:fillToRect l="100000" t="100000"/>
                    </a:path>
                    <a:tileRect r="-100000" b="-100000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lvl="0" algn="ctr"/>
                  <a:endParaRPr lang="ru-RU"/>
                </a:p>
              </p:txBody>
            </p:sp>
            <p:sp>
              <p:nvSpPr>
                <p:cNvPr id="48" name="Полилиния 47"/>
                <p:cNvSpPr/>
                <p:nvPr/>
              </p:nvSpPr>
              <p:spPr>
                <a:xfrm rot="20280740">
                  <a:off x="1972322" y="2366934"/>
                  <a:ext cx="569420" cy="528638"/>
                </a:xfrm>
                <a:custGeom>
                  <a:avLst/>
                  <a:gdLst>
                    <a:gd name="connsiteX0" fmla="*/ 569119 w 569119"/>
                    <a:gd name="connsiteY0" fmla="*/ 528638 h 528638"/>
                    <a:gd name="connsiteX1" fmla="*/ 0 w 569119"/>
                    <a:gd name="connsiteY1" fmla="*/ 0 h 528638"/>
                    <a:gd name="connsiteX2" fmla="*/ 569119 w 569119"/>
                    <a:gd name="connsiteY2" fmla="*/ 528638 h 528638"/>
                    <a:gd name="connsiteX0" fmla="*/ 569119 w 569676"/>
                    <a:gd name="connsiteY0" fmla="*/ 528638 h 529043"/>
                    <a:gd name="connsiteX1" fmla="*/ 0 w 569676"/>
                    <a:gd name="connsiteY1" fmla="*/ 0 h 529043"/>
                    <a:gd name="connsiteX2" fmla="*/ 569119 w 569676"/>
                    <a:gd name="connsiteY2" fmla="*/ 528638 h 529043"/>
                    <a:gd name="connsiteX0" fmla="*/ 569119 w 569420"/>
                    <a:gd name="connsiteY0" fmla="*/ 528638 h 528638"/>
                    <a:gd name="connsiteX1" fmla="*/ 0 w 569420"/>
                    <a:gd name="connsiteY1" fmla="*/ 0 h 528638"/>
                    <a:gd name="connsiteX2" fmla="*/ 569119 w 569420"/>
                    <a:gd name="connsiteY2" fmla="*/ 528638 h 5286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569420" h="528638">
                      <a:moveTo>
                        <a:pt x="569119" y="528638"/>
                      </a:moveTo>
                      <a:lnTo>
                        <a:pt x="0" y="0"/>
                      </a:lnTo>
                      <a:cubicBezTo>
                        <a:pt x="189706" y="176213"/>
                        <a:pt x="581819" y="516732"/>
                        <a:pt x="569119" y="528638"/>
                      </a:cubicBezTo>
                      <a:close/>
                    </a:path>
                  </a:pathLst>
                </a:custGeom>
                <a:grpFill/>
                <a:ln w="3175">
                  <a:gradFill flip="none" rotWithShape="1">
                    <a:gsLst>
                      <a:gs pos="13000">
                        <a:srgbClr val="FFFF00"/>
                      </a:gs>
                      <a:gs pos="100000">
                        <a:srgbClr val="FFC000"/>
                      </a:gs>
                    </a:gsLst>
                    <a:path path="circle">
                      <a:fillToRect l="100000" t="100000"/>
                    </a:path>
                    <a:tileRect r="-100000" b="-100000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lvl="0" algn="ctr"/>
                  <a:endParaRPr lang="ru-RU"/>
                </a:p>
              </p:txBody>
            </p:sp>
            <p:sp>
              <p:nvSpPr>
                <p:cNvPr id="49" name="Полилиния 48"/>
                <p:cNvSpPr/>
                <p:nvPr/>
              </p:nvSpPr>
              <p:spPr>
                <a:xfrm rot="1319260" flipH="1">
                  <a:off x="2729441" y="2376458"/>
                  <a:ext cx="569420" cy="528638"/>
                </a:xfrm>
                <a:custGeom>
                  <a:avLst/>
                  <a:gdLst>
                    <a:gd name="connsiteX0" fmla="*/ 569119 w 569119"/>
                    <a:gd name="connsiteY0" fmla="*/ 528638 h 528638"/>
                    <a:gd name="connsiteX1" fmla="*/ 0 w 569119"/>
                    <a:gd name="connsiteY1" fmla="*/ 0 h 528638"/>
                    <a:gd name="connsiteX2" fmla="*/ 569119 w 569119"/>
                    <a:gd name="connsiteY2" fmla="*/ 528638 h 528638"/>
                    <a:gd name="connsiteX0" fmla="*/ 569119 w 569676"/>
                    <a:gd name="connsiteY0" fmla="*/ 528638 h 529043"/>
                    <a:gd name="connsiteX1" fmla="*/ 0 w 569676"/>
                    <a:gd name="connsiteY1" fmla="*/ 0 h 529043"/>
                    <a:gd name="connsiteX2" fmla="*/ 569119 w 569676"/>
                    <a:gd name="connsiteY2" fmla="*/ 528638 h 529043"/>
                    <a:gd name="connsiteX0" fmla="*/ 569119 w 569420"/>
                    <a:gd name="connsiteY0" fmla="*/ 528638 h 528638"/>
                    <a:gd name="connsiteX1" fmla="*/ 0 w 569420"/>
                    <a:gd name="connsiteY1" fmla="*/ 0 h 528638"/>
                    <a:gd name="connsiteX2" fmla="*/ 569119 w 569420"/>
                    <a:gd name="connsiteY2" fmla="*/ 528638 h 5286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569420" h="528638">
                      <a:moveTo>
                        <a:pt x="569119" y="528638"/>
                      </a:moveTo>
                      <a:lnTo>
                        <a:pt x="0" y="0"/>
                      </a:lnTo>
                      <a:cubicBezTo>
                        <a:pt x="189706" y="176213"/>
                        <a:pt x="581819" y="516732"/>
                        <a:pt x="569119" y="528638"/>
                      </a:cubicBezTo>
                      <a:close/>
                    </a:path>
                  </a:pathLst>
                </a:custGeom>
                <a:grpFill/>
                <a:ln w="3175">
                  <a:gradFill flip="none" rotWithShape="1">
                    <a:gsLst>
                      <a:gs pos="13000">
                        <a:srgbClr val="FFFF00"/>
                      </a:gs>
                      <a:gs pos="100000">
                        <a:srgbClr val="FFC000"/>
                      </a:gs>
                    </a:gsLst>
                    <a:path path="circle">
                      <a:fillToRect l="100000" t="100000"/>
                    </a:path>
                    <a:tileRect r="-100000" b="-100000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lvl="0" algn="ctr"/>
                  <a:endParaRPr lang="ru-RU" dirty="0"/>
                </a:p>
              </p:txBody>
            </p:sp>
            <p:sp>
              <p:nvSpPr>
                <p:cNvPr id="50" name="Овал 49"/>
                <p:cNvSpPr/>
                <p:nvPr/>
              </p:nvSpPr>
              <p:spPr>
                <a:xfrm>
                  <a:off x="1708177" y="2375350"/>
                  <a:ext cx="172871" cy="172871"/>
                </a:xfrm>
                <a:prstGeom prst="ellipse">
                  <a:avLst/>
                </a:prstGeom>
                <a:grpFill/>
                <a:ln w="3175">
                  <a:gradFill flip="none" rotWithShape="1">
                    <a:gsLst>
                      <a:gs pos="13000">
                        <a:srgbClr val="FFFF00"/>
                      </a:gs>
                      <a:gs pos="100000">
                        <a:srgbClr val="FFC000"/>
                      </a:gs>
                    </a:gsLst>
                    <a:path path="circle">
                      <a:fillToRect l="100000" t="100000"/>
                    </a:path>
                    <a:tileRect r="-100000" b="-100000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lvl="0" algn="ctr"/>
                  <a:endParaRPr lang="ru-RU"/>
                </a:p>
              </p:txBody>
            </p:sp>
            <p:sp>
              <p:nvSpPr>
                <p:cNvPr id="51" name="Овал 50"/>
                <p:cNvSpPr/>
                <p:nvPr/>
              </p:nvSpPr>
              <p:spPr>
                <a:xfrm>
                  <a:off x="1883391" y="2096117"/>
                  <a:ext cx="172871" cy="172871"/>
                </a:xfrm>
                <a:prstGeom prst="ellipse">
                  <a:avLst/>
                </a:prstGeom>
                <a:grpFill/>
                <a:ln w="3175">
                  <a:gradFill flip="none" rotWithShape="1">
                    <a:gsLst>
                      <a:gs pos="13000">
                        <a:srgbClr val="FFFF00"/>
                      </a:gs>
                      <a:gs pos="100000">
                        <a:srgbClr val="FFC000"/>
                      </a:gs>
                    </a:gsLst>
                    <a:path path="circle">
                      <a:fillToRect l="100000" t="100000"/>
                    </a:path>
                    <a:tileRect r="-100000" b="-100000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lvl="0" algn="ctr"/>
                  <a:endParaRPr lang="ru-RU"/>
                </a:p>
              </p:txBody>
            </p:sp>
            <p:sp>
              <p:nvSpPr>
                <p:cNvPr id="52" name="Овал 51"/>
                <p:cNvSpPr/>
                <p:nvPr/>
              </p:nvSpPr>
              <p:spPr>
                <a:xfrm>
                  <a:off x="2149522" y="1884577"/>
                  <a:ext cx="172871" cy="172871"/>
                </a:xfrm>
                <a:prstGeom prst="ellipse">
                  <a:avLst/>
                </a:prstGeom>
                <a:grpFill/>
                <a:ln w="3175">
                  <a:gradFill flip="none" rotWithShape="1">
                    <a:gsLst>
                      <a:gs pos="13000">
                        <a:srgbClr val="FFFF00"/>
                      </a:gs>
                      <a:gs pos="100000">
                        <a:srgbClr val="FFC000"/>
                      </a:gs>
                    </a:gsLst>
                    <a:path path="circle">
                      <a:fillToRect l="100000" t="100000"/>
                    </a:path>
                    <a:tileRect r="-100000" b="-100000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lvl="0" algn="ctr"/>
                  <a:endParaRPr lang="ru-RU"/>
                </a:p>
              </p:txBody>
            </p:sp>
            <p:sp>
              <p:nvSpPr>
                <p:cNvPr id="53" name="Овал 52"/>
                <p:cNvSpPr/>
                <p:nvPr/>
              </p:nvSpPr>
              <p:spPr>
                <a:xfrm>
                  <a:off x="2533934" y="1798141"/>
                  <a:ext cx="172871" cy="172871"/>
                </a:xfrm>
                <a:prstGeom prst="ellipse">
                  <a:avLst/>
                </a:prstGeom>
                <a:grpFill/>
                <a:ln w="3175">
                  <a:gradFill flip="none" rotWithShape="1">
                    <a:gsLst>
                      <a:gs pos="13000">
                        <a:srgbClr val="FFFF00"/>
                      </a:gs>
                      <a:gs pos="100000">
                        <a:srgbClr val="FFC000"/>
                      </a:gs>
                    </a:gsLst>
                    <a:path path="circle">
                      <a:fillToRect l="100000" t="100000"/>
                    </a:path>
                    <a:tileRect r="-100000" b="-100000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lvl="0" algn="ctr"/>
                  <a:endParaRPr lang="ru-RU"/>
                </a:p>
              </p:txBody>
            </p:sp>
            <p:sp>
              <p:nvSpPr>
                <p:cNvPr id="54" name="Овал 53"/>
                <p:cNvSpPr/>
                <p:nvPr/>
              </p:nvSpPr>
              <p:spPr>
                <a:xfrm>
                  <a:off x="2935035" y="1884577"/>
                  <a:ext cx="172871" cy="172871"/>
                </a:xfrm>
                <a:prstGeom prst="ellipse">
                  <a:avLst/>
                </a:prstGeom>
                <a:grpFill/>
                <a:ln w="3175">
                  <a:gradFill flip="none" rotWithShape="1">
                    <a:gsLst>
                      <a:gs pos="13000">
                        <a:srgbClr val="FFFF00"/>
                      </a:gs>
                      <a:gs pos="100000">
                        <a:srgbClr val="FFC000"/>
                      </a:gs>
                    </a:gsLst>
                    <a:path path="circle">
                      <a:fillToRect l="100000" t="100000"/>
                    </a:path>
                    <a:tileRect r="-100000" b="-100000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lvl="0" algn="ctr"/>
                  <a:endParaRPr lang="ru-RU"/>
                </a:p>
              </p:txBody>
            </p:sp>
            <p:sp>
              <p:nvSpPr>
                <p:cNvPr id="55" name="Овал 54"/>
                <p:cNvSpPr/>
                <p:nvPr/>
              </p:nvSpPr>
              <p:spPr>
                <a:xfrm>
                  <a:off x="3210265" y="2096117"/>
                  <a:ext cx="172871" cy="172871"/>
                </a:xfrm>
                <a:prstGeom prst="ellipse">
                  <a:avLst/>
                </a:prstGeom>
                <a:grpFill/>
                <a:ln w="3175">
                  <a:gradFill flip="none" rotWithShape="1">
                    <a:gsLst>
                      <a:gs pos="13000">
                        <a:srgbClr val="FFFF00"/>
                      </a:gs>
                      <a:gs pos="100000">
                        <a:srgbClr val="FFC000"/>
                      </a:gs>
                    </a:gsLst>
                    <a:path path="circle">
                      <a:fillToRect l="100000" t="100000"/>
                    </a:path>
                    <a:tileRect r="-100000" b="-100000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lvl="0" algn="ctr"/>
                  <a:endParaRPr lang="ru-RU"/>
                </a:p>
              </p:txBody>
            </p:sp>
            <p:sp>
              <p:nvSpPr>
                <p:cNvPr id="56" name="Овал 55"/>
                <p:cNvSpPr/>
                <p:nvPr/>
              </p:nvSpPr>
              <p:spPr>
                <a:xfrm>
                  <a:off x="3388131" y="2375350"/>
                  <a:ext cx="172871" cy="172871"/>
                </a:xfrm>
                <a:prstGeom prst="ellipse">
                  <a:avLst/>
                </a:prstGeom>
                <a:grpFill/>
                <a:ln w="3175">
                  <a:gradFill flip="none" rotWithShape="1">
                    <a:gsLst>
                      <a:gs pos="13000">
                        <a:srgbClr val="FFFF00"/>
                      </a:gs>
                      <a:gs pos="100000">
                        <a:srgbClr val="FFC000"/>
                      </a:gs>
                    </a:gsLst>
                    <a:path path="circle">
                      <a:fillToRect l="100000" t="100000"/>
                    </a:path>
                    <a:tileRect r="-100000" b="-100000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lvl="0" algn="ctr"/>
                  <a:endParaRPr lang="ru-RU"/>
                </a:p>
              </p:txBody>
            </p:sp>
            <p:sp>
              <p:nvSpPr>
                <p:cNvPr id="57" name="Полилиния 56"/>
                <p:cNvSpPr/>
                <p:nvPr/>
              </p:nvSpPr>
              <p:spPr>
                <a:xfrm>
                  <a:off x="2564990" y="2687391"/>
                  <a:ext cx="151184" cy="93909"/>
                </a:xfrm>
                <a:custGeom>
                  <a:avLst/>
                  <a:gdLst>
                    <a:gd name="connsiteX0" fmla="*/ 75214 w 151184"/>
                    <a:gd name="connsiteY0" fmla="*/ 0 h 93909"/>
                    <a:gd name="connsiteX1" fmla="*/ 147621 w 151184"/>
                    <a:gd name="connsiteY1" fmla="*/ 47994 h 93909"/>
                    <a:gd name="connsiteX2" fmla="*/ 151184 w 151184"/>
                    <a:gd name="connsiteY2" fmla="*/ 65646 h 93909"/>
                    <a:gd name="connsiteX3" fmla="*/ 75816 w 151184"/>
                    <a:gd name="connsiteY3" fmla="*/ 93909 h 93909"/>
                    <a:gd name="connsiteX4" fmla="*/ 0 w 151184"/>
                    <a:gd name="connsiteY4" fmla="*/ 61898 h 93909"/>
                    <a:gd name="connsiteX5" fmla="*/ 2807 w 151184"/>
                    <a:gd name="connsiteY5" fmla="*/ 47994 h 93909"/>
                    <a:gd name="connsiteX6" fmla="*/ 75214 w 151184"/>
                    <a:gd name="connsiteY6" fmla="*/ 0 h 939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51184" h="93909">
                      <a:moveTo>
                        <a:pt x="75214" y="0"/>
                      </a:moveTo>
                      <a:cubicBezTo>
                        <a:pt x="107764" y="0"/>
                        <a:pt x="135691" y="19790"/>
                        <a:pt x="147621" y="47994"/>
                      </a:cubicBezTo>
                      <a:lnTo>
                        <a:pt x="151184" y="65646"/>
                      </a:lnTo>
                      <a:lnTo>
                        <a:pt x="75816" y="93909"/>
                      </a:lnTo>
                      <a:lnTo>
                        <a:pt x="0" y="61898"/>
                      </a:lnTo>
                      <a:lnTo>
                        <a:pt x="2807" y="47994"/>
                      </a:lnTo>
                      <a:cubicBezTo>
                        <a:pt x="14737" y="19790"/>
                        <a:pt x="42664" y="0"/>
                        <a:pt x="75214" y="0"/>
                      </a:cubicBezTo>
                      <a:close/>
                    </a:path>
                  </a:pathLst>
                </a:custGeom>
                <a:grpFill/>
                <a:ln w="3175">
                  <a:gradFill flip="none" rotWithShape="1">
                    <a:gsLst>
                      <a:gs pos="13000">
                        <a:srgbClr val="FFFF00"/>
                      </a:gs>
                      <a:gs pos="100000">
                        <a:srgbClr val="FFC000"/>
                      </a:gs>
                    </a:gsLst>
                    <a:path path="circle">
                      <a:fillToRect l="100000" t="100000"/>
                    </a:path>
                    <a:tileRect r="-100000" b="-100000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lvl="0" algn="ctr"/>
                  <a:endParaRPr lang="ru-RU"/>
                </a:p>
              </p:txBody>
            </p:sp>
          </p:grpSp>
        </p:grpSp>
      </p:grpSp>
      <p:sp>
        <p:nvSpPr>
          <p:cNvPr id="31" name="Прямоугольник 30"/>
          <p:cNvSpPr/>
          <p:nvPr userDrawn="1"/>
        </p:nvSpPr>
        <p:spPr>
          <a:xfrm>
            <a:off x="523442" y="596037"/>
            <a:ext cx="5925602" cy="1979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85000"/>
              </a:lnSpc>
            </a:pPr>
            <a:r>
              <a:rPr lang="ru-RU" sz="800" spc="50" baseline="0" dirty="0" smtClean="0">
                <a:solidFill>
                  <a:schemeClr val="bg1"/>
                </a:solidFill>
                <a:latin typeface="+mn-lt"/>
              </a:rPr>
              <a:t>СОЦИАЛЬНО-ЭКОНОМИЧЕСКОЕ РАЗВИТИЕ РЕСПУБЛИКИ БАШКОРТОСТАН </a:t>
            </a:r>
          </a:p>
        </p:txBody>
      </p:sp>
    </p:spTree>
    <p:extLst>
      <p:ext uri="{BB962C8B-B14F-4D97-AF65-F5344CB8AC3E}">
        <p14:creationId xmlns:p14="http://schemas.microsoft.com/office/powerpoint/2010/main" val="3460950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5.xml"/><Relationship Id="rId3" Type="http://schemas.openxmlformats.org/officeDocument/2006/relationships/slideLayout" Target="../slideLayouts/slideLayout20.xml"/><Relationship Id="rId7" Type="http://schemas.openxmlformats.org/officeDocument/2006/relationships/slideLayout" Target="../slideLayouts/slideLayout24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9.xml"/><Relationship Id="rId1" Type="http://schemas.openxmlformats.org/officeDocument/2006/relationships/slideLayout" Target="../slideLayouts/slideLayout18.xml"/><Relationship Id="rId6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1.xml"/><Relationship Id="rId9" Type="http://schemas.openxmlformats.org/officeDocument/2006/relationships/slideLayout" Target="../slideLayouts/slideLayout2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06F6F9-321C-414D-8EBC-A1E4CA635420}" type="datetimeFigureOut">
              <a:rPr lang="ru-RU" smtClean="0"/>
              <a:t>14.08.2020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865698-7425-4F26-A605-E8A89FEA6C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61114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  <p:sldLayoutId id="2147483697" r:id="rId2"/>
    <p:sldLayoutId id="2147483701" r:id="rId3"/>
    <p:sldLayoutId id="2147483702" r:id="rId4"/>
    <p:sldLayoutId id="2147483703" r:id="rId5"/>
    <p:sldLayoutId id="2147483704" r:id="rId6"/>
    <p:sldLayoutId id="2147483686" r:id="rId7"/>
    <p:sldLayoutId id="2147483691" r:id="rId8"/>
    <p:sldLayoutId id="2147483694" r:id="rId9"/>
    <p:sldLayoutId id="2147483705" r:id="rId10"/>
    <p:sldLayoutId id="2147483706" r:id="rId11"/>
    <p:sldLayoutId id="2147483699" r:id="rId12"/>
    <p:sldLayoutId id="2147483700" r:id="rId13"/>
    <p:sldLayoutId id="2147483695" r:id="rId14"/>
    <p:sldLayoutId id="2147483693" r:id="rId15"/>
    <p:sldLayoutId id="2147483696" r:id="rId16"/>
    <p:sldLayoutId id="2147483707" r:id="rId17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4C1DAD-C727-4DBC-8F26-5B2655C50A4E}" type="datetimeFigureOut">
              <a:rPr lang="ru-RU" smtClean="0"/>
              <a:t>14.08.2020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0957DD3-A09C-40C6-B211-67D563DF695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314265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7" Type="http://schemas.openxmlformats.org/officeDocument/2006/relationships/image" Target="../media/image2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jpeg"/><Relationship Id="rId3" Type="http://schemas.openxmlformats.org/officeDocument/2006/relationships/image" Target="../media/image26.png"/><Relationship Id="rId7" Type="http://schemas.openxmlformats.org/officeDocument/2006/relationships/image" Target="../media/image3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9.jpeg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913459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Прямоугольник 131"/>
          <p:cNvSpPr/>
          <p:nvPr/>
        </p:nvSpPr>
        <p:spPr>
          <a:xfrm>
            <a:off x="7018554" y="2605122"/>
            <a:ext cx="4480522" cy="467465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165951">
              <a:defRPr/>
            </a:pPr>
            <a:endParaRPr lang="ru-RU" sz="230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830455" y="-40944"/>
            <a:ext cx="6953186" cy="584775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 pitchFamily="34" charset="0"/>
                <a:ea typeface="+mn-ea"/>
                <a:cs typeface="+mn-cs"/>
              </a:rPr>
              <a:t>КУЛЬТУРНЫЕ ЦЕННОСТИ</a:t>
            </a:r>
            <a:endParaRPr kumimoji="0" lang="ru-RU" sz="32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 Light" panose="020F0302020204030204" pitchFamily="34" charset="0"/>
              <a:ea typeface="+mn-ea"/>
              <a:cs typeface="+mn-cs"/>
            </a:endParaRPr>
          </a:p>
        </p:txBody>
      </p:sp>
      <p:grpSp>
        <p:nvGrpSpPr>
          <p:cNvPr id="26" name="Группа 25"/>
          <p:cNvGrpSpPr/>
          <p:nvPr/>
        </p:nvGrpSpPr>
        <p:grpSpPr>
          <a:xfrm>
            <a:off x="-1916196" y="5614871"/>
            <a:ext cx="13689358" cy="1214023"/>
            <a:chOff x="-1916196" y="5369209"/>
            <a:chExt cx="13689358" cy="1214023"/>
          </a:xfrm>
        </p:grpSpPr>
        <p:sp>
          <p:nvSpPr>
            <p:cNvPr id="19" name="Прямоугольник 18"/>
            <p:cNvSpPr/>
            <p:nvPr/>
          </p:nvSpPr>
          <p:spPr>
            <a:xfrm>
              <a:off x="-1916196" y="5369209"/>
              <a:ext cx="13689358" cy="1214023"/>
            </a:xfrm>
            <a:prstGeom prst="rect">
              <a:avLst/>
            </a:prstGeom>
            <a:gradFill flip="none" rotWithShape="1">
              <a:gsLst>
                <a:gs pos="80000">
                  <a:srgbClr val="FFFFFF">
                    <a:alpha val="83000"/>
                  </a:srgbClr>
                </a:gs>
                <a:gs pos="19000">
                  <a:srgbClr val="FFFFFF">
                    <a:alpha val="75000"/>
                  </a:srgbClr>
                </a:gs>
                <a:gs pos="0">
                  <a:schemeClr val="bg1">
                    <a:alpha val="0"/>
                  </a:schemeClr>
                </a:gs>
                <a:gs pos="5000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0" name="Прямоугольник 19"/>
            <p:cNvSpPr/>
            <p:nvPr/>
          </p:nvSpPr>
          <p:spPr>
            <a:xfrm>
              <a:off x="0" y="5513273"/>
              <a:ext cx="5194862" cy="27546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ts val="12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ru-RU" sz="20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 Light" panose="020F0302020204030204"/>
                  <a:ea typeface="+mn-ea"/>
                  <a:cs typeface="Arial" panose="020B0604020202020204" pitchFamily="34" charset="0"/>
                </a:rPr>
                <a:t>КРУПНЫЕ КУЛЬТУРНЫЕ  МЕРОПРИЯТИЯ 2019</a:t>
              </a:r>
              <a:endPara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ea typeface="+mn-ea"/>
                <a:cs typeface="Arial" panose="020B0604020202020204" pitchFamily="34" charset="0"/>
              </a:endParaRPr>
            </a:p>
          </p:txBody>
        </p:sp>
        <p:grpSp>
          <p:nvGrpSpPr>
            <p:cNvPr id="25" name="Группа 24"/>
            <p:cNvGrpSpPr/>
            <p:nvPr/>
          </p:nvGrpSpPr>
          <p:grpSpPr>
            <a:xfrm>
              <a:off x="201987" y="5775164"/>
              <a:ext cx="3232329" cy="623713"/>
              <a:chOff x="201987" y="5775164"/>
              <a:chExt cx="3232329" cy="623713"/>
            </a:xfrm>
          </p:grpSpPr>
          <p:pic>
            <p:nvPicPr>
              <p:cNvPr id="2050" name="Picture 2" descr="Продолжается прием заявок на конференцию в рамках фестиваля ...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01987" y="5807854"/>
                <a:ext cx="1520623" cy="591023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15" name="Прямоугольник 14"/>
              <p:cNvSpPr/>
              <p:nvPr/>
            </p:nvSpPr>
            <p:spPr>
              <a:xfrm>
                <a:off x="1722610" y="5775164"/>
                <a:ext cx="1711706" cy="60016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ru-RU" sz="1100" b="1" dirty="0">
                    <a:latin typeface="+mj-lt"/>
                    <a:cs typeface="Arial" panose="020B0604020202020204" pitchFamily="34" charset="0"/>
                  </a:rPr>
                  <a:t>Международный фестиваль </a:t>
                </a:r>
                <a:r>
                  <a:rPr lang="ru-RU" sz="1100" b="1" dirty="0" err="1">
                    <a:latin typeface="+mj-lt"/>
                    <a:cs typeface="Arial" panose="020B0604020202020204" pitchFamily="34" charset="0"/>
                  </a:rPr>
                  <a:t>тюркоязычных</a:t>
                </a:r>
                <a:r>
                  <a:rPr lang="ru-RU" sz="1100" b="1" dirty="0">
                    <a:latin typeface="+mj-lt"/>
                    <a:cs typeface="Arial" panose="020B0604020202020204" pitchFamily="34" charset="0"/>
                  </a:rPr>
                  <a:t> театров «</a:t>
                </a:r>
                <a:r>
                  <a:rPr lang="ru-RU" sz="1100" b="1" dirty="0" err="1">
                    <a:latin typeface="+mj-lt"/>
                    <a:cs typeface="Arial" panose="020B0604020202020204" pitchFamily="34" charset="0"/>
                  </a:rPr>
                  <a:t>Туганлык</a:t>
                </a:r>
                <a:r>
                  <a:rPr lang="ru-RU" sz="1100" b="1" dirty="0">
                    <a:latin typeface="+mj-lt"/>
                    <a:cs typeface="Arial" panose="020B0604020202020204" pitchFamily="34" charset="0"/>
                  </a:rPr>
                  <a:t>»</a:t>
                </a:r>
              </a:p>
            </p:txBody>
          </p:sp>
        </p:grpSp>
        <p:grpSp>
          <p:nvGrpSpPr>
            <p:cNvPr id="24" name="Группа 23"/>
            <p:cNvGrpSpPr/>
            <p:nvPr/>
          </p:nvGrpSpPr>
          <p:grpSpPr>
            <a:xfrm>
              <a:off x="3663232" y="5679693"/>
              <a:ext cx="2596347" cy="777535"/>
              <a:chOff x="3663232" y="5679693"/>
              <a:chExt cx="2596347" cy="777535"/>
            </a:xfrm>
          </p:grpSpPr>
          <p:pic>
            <p:nvPicPr>
              <p:cNvPr id="2052" name="Picture 4" descr="События"/>
              <p:cNvPicPr>
                <a:picLocks noChangeAspect="1" noChangeArrowheads="1"/>
              </p:cNvPicPr>
              <p:nvPr/>
            </p:nvPicPr>
            <p:blipFill rotWithShape="1">
              <a:blip r:embed="rId4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3962" r="26286" b="58065"/>
              <a:stretch/>
            </p:blipFill>
            <p:spPr bwMode="auto">
              <a:xfrm>
                <a:off x="3663232" y="5679693"/>
                <a:ext cx="1069834" cy="777535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16" name="Прямоугольник 15"/>
              <p:cNvSpPr/>
              <p:nvPr/>
            </p:nvSpPr>
            <p:spPr>
              <a:xfrm>
                <a:off x="4584520" y="5775164"/>
                <a:ext cx="1675059" cy="60016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ru-RU" sz="1100" b="1" dirty="0">
                    <a:latin typeface="+mj-lt"/>
                    <a:cs typeface="Arial" panose="020B0604020202020204" pitchFamily="34" charset="0"/>
                  </a:rPr>
                  <a:t>Международный фестиваль балетного искусства </a:t>
                </a:r>
                <a:r>
                  <a:rPr lang="ru-RU" sz="1100" b="1" dirty="0" err="1">
                    <a:latin typeface="+mj-lt"/>
                    <a:cs typeface="Arial" panose="020B0604020202020204" pitchFamily="34" charset="0"/>
                  </a:rPr>
                  <a:t>им.Р.Нуреева</a:t>
                </a:r>
                <a:endParaRPr lang="ru-RU" sz="1100" b="1" dirty="0">
                  <a:latin typeface="+mj-lt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23" name="Группа 22"/>
            <p:cNvGrpSpPr/>
            <p:nvPr/>
          </p:nvGrpSpPr>
          <p:grpSpPr>
            <a:xfrm>
              <a:off x="6399733" y="5421750"/>
              <a:ext cx="2516514" cy="1035478"/>
              <a:chOff x="6399733" y="5421750"/>
              <a:chExt cx="2516514" cy="1035478"/>
            </a:xfrm>
          </p:grpSpPr>
          <p:pic>
            <p:nvPicPr>
              <p:cNvPr id="2054" name="Picture 6" descr="2019 — Ⅴ МЕЖДУНАРОДНЫЙ КИНОФЕСТИВАЛЬ «СЕРЕБРЯНЫЙ АКБУЗАТ»"/>
              <p:cNvPicPr>
                <a:picLocks noChangeAspect="1" noChangeArrowheads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399733" y="5421750"/>
                <a:ext cx="1035478" cy="103547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18" name="Прямоугольник 17"/>
              <p:cNvSpPr/>
              <p:nvPr/>
            </p:nvSpPr>
            <p:spPr>
              <a:xfrm>
                <a:off x="7316893" y="5694366"/>
                <a:ext cx="1599354" cy="60016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ru-RU" sz="1100" b="1" dirty="0">
                    <a:latin typeface="+mj-lt"/>
                    <a:cs typeface="Arial" panose="020B0604020202020204" pitchFamily="34" charset="0"/>
                  </a:rPr>
                  <a:t>Международный  кинофестиваль «Серебряный </a:t>
                </a:r>
                <a:r>
                  <a:rPr lang="ru-RU" sz="1100" b="1" dirty="0" err="1">
                    <a:latin typeface="+mj-lt"/>
                    <a:cs typeface="Arial" panose="020B0604020202020204" pitchFamily="34" charset="0"/>
                  </a:rPr>
                  <a:t>Акбузат</a:t>
                </a:r>
                <a:r>
                  <a:rPr lang="ru-RU" sz="1100" b="1" dirty="0">
                    <a:latin typeface="+mj-lt"/>
                    <a:cs typeface="Arial" panose="020B0604020202020204" pitchFamily="34" charset="0"/>
                  </a:rPr>
                  <a:t>»</a:t>
                </a:r>
                <a:endParaRPr lang="ba-RU" sz="1100" b="1" dirty="0">
                  <a:latin typeface="+mj-lt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22" name="Группа 21"/>
            <p:cNvGrpSpPr/>
            <p:nvPr/>
          </p:nvGrpSpPr>
          <p:grpSpPr>
            <a:xfrm>
              <a:off x="9101878" y="5540515"/>
              <a:ext cx="2434380" cy="834813"/>
              <a:chOff x="9101878" y="5540515"/>
              <a:chExt cx="2434380" cy="834813"/>
            </a:xfrm>
          </p:grpSpPr>
          <p:pic>
            <p:nvPicPr>
              <p:cNvPr id="2056" name="Picture 8" descr="Международный фестиваль искусств &quot;Сердце Евразии&quot; — Ураловед"/>
              <p:cNvPicPr>
                <a:picLocks noChangeAspect="1" noChangeArrowheads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9101878" y="5540515"/>
                <a:ext cx="938330" cy="834813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17" name="Прямоугольник 16"/>
              <p:cNvSpPr/>
              <p:nvPr/>
            </p:nvSpPr>
            <p:spPr>
              <a:xfrm>
                <a:off x="10085771" y="5676138"/>
                <a:ext cx="1450487" cy="60016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ru-RU" sz="1100" b="1" dirty="0">
                    <a:latin typeface="+mj-lt"/>
                    <a:cs typeface="Arial" panose="020B0604020202020204" pitchFamily="34" charset="0"/>
                  </a:rPr>
                  <a:t>Международный фестиваль искусств «Сердце Евразии»</a:t>
                </a:r>
              </a:p>
            </p:txBody>
          </p:sp>
        </p:grpSp>
      </p:grpSp>
      <p:sp>
        <p:nvSpPr>
          <p:cNvPr id="14" name="Прямоугольник 13"/>
          <p:cNvSpPr/>
          <p:nvPr/>
        </p:nvSpPr>
        <p:spPr>
          <a:xfrm>
            <a:off x="761555" y="999135"/>
            <a:ext cx="133863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1600" dirty="0">
                <a:solidFill>
                  <a:schemeClr val="bg1"/>
                </a:solidFill>
              </a:rPr>
              <a:t>млн. человек</a:t>
            </a:r>
          </a:p>
        </p:txBody>
      </p:sp>
      <p:sp>
        <p:nvSpPr>
          <p:cNvPr id="65" name="Овал 64"/>
          <p:cNvSpPr/>
          <p:nvPr/>
        </p:nvSpPr>
        <p:spPr>
          <a:xfrm>
            <a:off x="754117" y="1459219"/>
            <a:ext cx="1450635" cy="1468914"/>
          </a:xfrm>
          <a:prstGeom prst="ellipse">
            <a:avLst/>
          </a:prstGeom>
          <a:solidFill>
            <a:schemeClr val="bg1">
              <a:alpha val="4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6" name="Овал 65"/>
          <p:cNvSpPr/>
          <p:nvPr/>
        </p:nvSpPr>
        <p:spPr>
          <a:xfrm>
            <a:off x="2079930" y="1108532"/>
            <a:ext cx="1660244" cy="1681165"/>
          </a:xfrm>
          <a:prstGeom prst="ellipse">
            <a:avLst/>
          </a:prstGeom>
          <a:solidFill>
            <a:srgbClr val="EA671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594226" y="1840379"/>
            <a:ext cx="1360188" cy="769441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ru-RU" sz="4400" dirty="0">
                <a:solidFill>
                  <a:schemeClr val="bg1"/>
                </a:solidFill>
                <a:latin typeface="+mj-lt"/>
              </a:rPr>
              <a:t>47,7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2182157" y="1508654"/>
            <a:ext cx="1772933" cy="92333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ru-RU" sz="5400" dirty="0">
                <a:solidFill>
                  <a:schemeClr val="bg1"/>
                </a:solidFill>
                <a:latin typeface="+mj-lt"/>
              </a:rPr>
              <a:t>50,4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767566" y="772887"/>
            <a:ext cx="4912006" cy="369332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</a:rPr>
              <a:t>ЧИСЛО ПОСЕЩЕНИЙ ОРГАНИЗАЦИЙ КУЛЬТУРЫ</a:t>
            </a:r>
            <a:endParaRPr lang="ru-RU" b="1" dirty="0">
              <a:solidFill>
                <a:schemeClr val="bg1"/>
              </a:solidFill>
            </a:endParaRPr>
          </a:p>
        </p:txBody>
      </p:sp>
      <p:grpSp>
        <p:nvGrpSpPr>
          <p:cNvPr id="6" name="Группа 5"/>
          <p:cNvGrpSpPr/>
          <p:nvPr/>
        </p:nvGrpSpPr>
        <p:grpSpPr>
          <a:xfrm>
            <a:off x="3936096" y="1287771"/>
            <a:ext cx="696435" cy="732542"/>
            <a:chOff x="1034096" y="3209879"/>
            <a:chExt cx="2395868" cy="2520074"/>
          </a:xfrm>
          <a:noFill/>
        </p:grpSpPr>
        <p:sp>
          <p:nvSpPr>
            <p:cNvPr id="7" name="Полилиния 6"/>
            <p:cNvSpPr/>
            <p:nvPr/>
          </p:nvSpPr>
          <p:spPr>
            <a:xfrm rot="19628581">
              <a:off x="1034096" y="3209879"/>
              <a:ext cx="1470493" cy="1626102"/>
            </a:xfrm>
            <a:custGeom>
              <a:avLst/>
              <a:gdLst>
                <a:gd name="connsiteX0" fmla="*/ 659806 w 1470494"/>
                <a:gd name="connsiteY0" fmla="*/ 700439 h 1626103"/>
                <a:gd name="connsiteX1" fmla="*/ 521347 w 1470494"/>
                <a:gd name="connsiteY1" fmla="*/ 647589 h 1626103"/>
                <a:gd name="connsiteX2" fmla="*/ 357734 w 1470494"/>
                <a:gd name="connsiteY2" fmla="*/ 661301 h 1626103"/>
                <a:gd name="connsiteX3" fmla="*/ 226761 w 1470494"/>
                <a:gd name="connsiteY3" fmla="*/ 792008 h 1626103"/>
                <a:gd name="connsiteX4" fmla="*/ 394437 w 1470494"/>
                <a:gd name="connsiteY4" fmla="*/ 852227 h 1626103"/>
                <a:gd name="connsiteX5" fmla="*/ 532772 w 1470494"/>
                <a:gd name="connsiteY5" fmla="*/ 829749 h 1626103"/>
                <a:gd name="connsiteX6" fmla="*/ 659806 w 1470494"/>
                <a:gd name="connsiteY6" fmla="*/ 700439 h 1626103"/>
                <a:gd name="connsiteX7" fmla="*/ 1182389 w 1470494"/>
                <a:gd name="connsiteY7" fmla="*/ 692513 h 1626103"/>
                <a:gd name="connsiteX8" fmla="*/ 1026774 w 1470494"/>
                <a:gd name="connsiteY8" fmla="*/ 640156 h 1626103"/>
                <a:gd name="connsiteX9" fmla="*/ 854680 w 1470494"/>
                <a:gd name="connsiteY9" fmla="*/ 708141 h 1626103"/>
                <a:gd name="connsiteX10" fmla="*/ 984680 w 1470494"/>
                <a:gd name="connsiteY10" fmla="*/ 829966 h 1626103"/>
                <a:gd name="connsiteX11" fmla="*/ 1120573 w 1470494"/>
                <a:gd name="connsiteY11" fmla="*/ 864243 h 1626103"/>
                <a:gd name="connsiteX12" fmla="*/ 1288497 w 1470494"/>
                <a:gd name="connsiteY12" fmla="*/ 795978 h 1626103"/>
                <a:gd name="connsiteX13" fmla="*/ 1182389 w 1470494"/>
                <a:gd name="connsiteY13" fmla="*/ 692513 h 1626103"/>
                <a:gd name="connsiteX14" fmla="*/ 1420147 w 1470494"/>
                <a:gd name="connsiteY14" fmla="*/ 0 h 1626103"/>
                <a:gd name="connsiteX15" fmla="*/ 1455557 w 1470494"/>
                <a:gd name="connsiteY15" fmla="*/ 197759 h 1626103"/>
                <a:gd name="connsiteX16" fmla="*/ 1470494 w 1470494"/>
                <a:gd name="connsiteY16" fmla="*/ 454646 h 1626103"/>
                <a:gd name="connsiteX17" fmla="*/ 1344926 w 1470494"/>
                <a:gd name="connsiteY17" fmla="*/ 1167316 h 1626103"/>
                <a:gd name="connsiteX18" fmla="*/ 1318058 w 1470494"/>
                <a:gd name="connsiteY18" fmla="*/ 1229604 h 1626103"/>
                <a:gd name="connsiteX19" fmla="*/ 1233382 w 1470494"/>
                <a:gd name="connsiteY19" fmla="*/ 1163714 h 1626103"/>
                <a:gd name="connsiteX20" fmla="*/ 1055636 w 1470494"/>
                <a:gd name="connsiteY20" fmla="*/ 997913 h 1626103"/>
                <a:gd name="connsiteX21" fmla="*/ 937906 w 1470494"/>
                <a:gd name="connsiteY21" fmla="*/ 856400 h 1626103"/>
                <a:gd name="connsiteX22" fmla="*/ 806878 w 1470494"/>
                <a:gd name="connsiteY22" fmla="*/ 996869 h 1626103"/>
                <a:gd name="connsiteX23" fmla="*/ 740478 w 1470494"/>
                <a:gd name="connsiteY23" fmla="*/ 1082200 h 1626103"/>
                <a:gd name="connsiteX24" fmla="*/ 678586 w 1470494"/>
                <a:gd name="connsiteY24" fmla="*/ 1100932 h 1626103"/>
                <a:gd name="connsiteX25" fmla="*/ 436906 w 1470494"/>
                <a:gd name="connsiteY25" fmla="*/ 1485266 h 1626103"/>
                <a:gd name="connsiteX26" fmla="*/ 512689 w 1470494"/>
                <a:gd name="connsiteY26" fmla="*/ 1399113 h 1626103"/>
                <a:gd name="connsiteX27" fmla="*/ 561951 w 1470494"/>
                <a:gd name="connsiteY27" fmla="*/ 1364382 h 1626103"/>
                <a:gd name="connsiteX28" fmla="*/ 528133 w 1470494"/>
                <a:gd name="connsiteY28" fmla="*/ 1428453 h 1626103"/>
                <a:gd name="connsiteX29" fmla="*/ 445432 w 1470494"/>
                <a:gd name="connsiteY29" fmla="*/ 1626103 h 1626103"/>
                <a:gd name="connsiteX30" fmla="*/ 384784 w 1470494"/>
                <a:gd name="connsiteY30" fmla="*/ 1575455 h 1626103"/>
                <a:gd name="connsiteX31" fmla="*/ 0 w 1470494"/>
                <a:gd name="connsiteY31" fmla="*/ 454646 h 1626103"/>
                <a:gd name="connsiteX32" fmla="*/ 14938 w 1470494"/>
                <a:gd name="connsiteY32" fmla="*/ 197759 h 1626103"/>
                <a:gd name="connsiteX33" fmla="*/ 48795 w 1470494"/>
                <a:gd name="connsiteY33" fmla="*/ 8673 h 1626103"/>
                <a:gd name="connsiteX34" fmla="*/ 224468 w 1470494"/>
                <a:gd name="connsiteY34" fmla="*/ 63674 h 1626103"/>
                <a:gd name="connsiteX35" fmla="*/ 720621 w 1470494"/>
                <a:gd name="connsiteY35" fmla="*/ 121454 h 1626103"/>
                <a:gd name="connsiteX36" fmla="*/ 1216773 w 1470494"/>
                <a:gd name="connsiteY36" fmla="*/ 63674 h 16261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1470494" h="1626103">
                  <a:moveTo>
                    <a:pt x="659806" y="700439"/>
                  </a:moveTo>
                  <a:cubicBezTo>
                    <a:pt x="581050" y="659659"/>
                    <a:pt x="562419" y="652969"/>
                    <a:pt x="521347" y="647589"/>
                  </a:cubicBezTo>
                  <a:cubicBezTo>
                    <a:pt x="480275" y="642210"/>
                    <a:pt x="406832" y="637231"/>
                    <a:pt x="357734" y="661301"/>
                  </a:cubicBezTo>
                  <a:cubicBezTo>
                    <a:pt x="308636" y="685370"/>
                    <a:pt x="264662" y="723879"/>
                    <a:pt x="226761" y="792008"/>
                  </a:cubicBezTo>
                  <a:cubicBezTo>
                    <a:pt x="303315" y="832830"/>
                    <a:pt x="343435" y="845936"/>
                    <a:pt x="394437" y="852227"/>
                  </a:cubicBezTo>
                  <a:cubicBezTo>
                    <a:pt x="445439" y="858517"/>
                    <a:pt x="490132" y="857439"/>
                    <a:pt x="532772" y="829749"/>
                  </a:cubicBezTo>
                  <a:cubicBezTo>
                    <a:pt x="575412" y="802059"/>
                    <a:pt x="605816" y="779449"/>
                    <a:pt x="659806" y="700439"/>
                  </a:cubicBezTo>
                  <a:close/>
                  <a:moveTo>
                    <a:pt x="1182389" y="692513"/>
                  </a:moveTo>
                  <a:cubicBezTo>
                    <a:pt x="1146826" y="671273"/>
                    <a:pt x="1081392" y="637552"/>
                    <a:pt x="1026774" y="640156"/>
                  </a:cubicBezTo>
                  <a:cubicBezTo>
                    <a:pt x="972156" y="642761"/>
                    <a:pt x="916508" y="660652"/>
                    <a:pt x="854680" y="708141"/>
                  </a:cubicBezTo>
                  <a:cubicBezTo>
                    <a:pt x="908742" y="775995"/>
                    <a:pt x="940364" y="803949"/>
                    <a:pt x="984680" y="829966"/>
                  </a:cubicBezTo>
                  <a:cubicBezTo>
                    <a:pt x="1028995" y="855984"/>
                    <a:pt x="1070445" y="872734"/>
                    <a:pt x="1120573" y="864243"/>
                  </a:cubicBezTo>
                  <a:cubicBezTo>
                    <a:pt x="1170701" y="855752"/>
                    <a:pt x="1207582" y="847068"/>
                    <a:pt x="1288497" y="795978"/>
                  </a:cubicBezTo>
                  <a:cubicBezTo>
                    <a:pt x="1232397" y="727288"/>
                    <a:pt x="1217952" y="713752"/>
                    <a:pt x="1182389" y="692513"/>
                  </a:cubicBezTo>
                  <a:close/>
                  <a:moveTo>
                    <a:pt x="1420147" y="0"/>
                  </a:moveTo>
                  <a:lnTo>
                    <a:pt x="1455557" y="197759"/>
                  </a:lnTo>
                  <a:cubicBezTo>
                    <a:pt x="1465351" y="280736"/>
                    <a:pt x="1470494" y="366650"/>
                    <a:pt x="1470494" y="454646"/>
                  </a:cubicBezTo>
                  <a:cubicBezTo>
                    <a:pt x="1470494" y="718635"/>
                    <a:pt x="1424203" y="963880"/>
                    <a:pt x="1344926" y="1167316"/>
                  </a:cubicBezTo>
                  <a:lnTo>
                    <a:pt x="1318058" y="1229604"/>
                  </a:lnTo>
                  <a:lnTo>
                    <a:pt x="1233382" y="1163714"/>
                  </a:lnTo>
                  <a:cubicBezTo>
                    <a:pt x="1168993" y="1110468"/>
                    <a:pt x="1109594" y="1054908"/>
                    <a:pt x="1055636" y="997913"/>
                  </a:cubicBezTo>
                  <a:lnTo>
                    <a:pt x="937906" y="856400"/>
                  </a:lnTo>
                  <a:lnTo>
                    <a:pt x="806878" y="996869"/>
                  </a:lnTo>
                  <a:lnTo>
                    <a:pt x="740478" y="1082200"/>
                  </a:lnTo>
                  <a:lnTo>
                    <a:pt x="678586" y="1100932"/>
                  </a:lnTo>
                  <a:cubicBezTo>
                    <a:pt x="551712" y="1156507"/>
                    <a:pt x="453012" y="1304259"/>
                    <a:pt x="436906" y="1485266"/>
                  </a:cubicBezTo>
                  <a:cubicBezTo>
                    <a:pt x="459857" y="1452650"/>
                    <a:pt x="485325" y="1423823"/>
                    <a:pt x="512689" y="1399113"/>
                  </a:cubicBezTo>
                  <a:lnTo>
                    <a:pt x="561951" y="1364382"/>
                  </a:lnTo>
                  <a:lnTo>
                    <a:pt x="528133" y="1428453"/>
                  </a:lnTo>
                  <a:lnTo>
                    <a:pt x="445432" y="1626103"/>
                  </a:lnTo>
                  <a:lnTo>
                    <a:pt x="384784" y="1575455"/>
                  </a:lnTo>
                  <a:cubicBezTo>
                    <a:pt x="155589" y="1359606"/>
                    <a:pt x="0" y="938626"/>
                    <a:pt x="0" y="454646"/>
                  </a:cubicBezTo>
                  <a:cubicBezTo>
                    <a:pt x="0" y="366650"/>
                    <a:pt x="5144" y="280736"/>
                    <a:pt x="14938" y="197759"/>
                  </a:cubicBezTo>
                  <a:lnTo>
                    <a:pt x="48795" y="8673"/>
                  </a:lnTo>
                  <a:lnTo>
                    <a:pt x="224468" y="63674"/>
                  </a:lnTo>
                  <a:cubicBezTo>
                    <a:pt x="376966" y="100880"/>
                    <a:pt x="544628" y="121454"/>
                    <a:pt x="720621" y="121454"/>
                  </a:cubicBezTo>
                  <a:cubicBezTo>
                    <a:pt x="896613" y="121454"/>
                    <a:pt x="1064276" y="100880"/>
                    <a:pt x="1216773" y="63674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" name="Полилиния 7"/>
            <p:cNvSpPr/>
            <p:nvPr/>
          </p:nvSpPr>
          <p:spPr>
            <a:xfrm>
              <a:off x="1959470" y="4000655"/>
              <a:ext cx="1470494" cy="1729298"/>
            </a:xfrm>
            <a:custGeom>
              <a:avLst/>
              <a:gdLst>
                <a:gd name="connsiteX0" fmla="*/ 363731 w 1470494"/>
                <a:gd name="connsiteY0" fmla="*/ 995993 h 1729298"/>
                <a:gd name="connsiteX1" fmla="*/ 757882 w 1470494"/>
                <a:gd name="connsiteY1" fmla="*/ 1337786 h 1729298"/>
                <a:gd name="connsiteX2" fmla="*/ 1152033 w 1470494"/>
                <a:gd name="connsiteY2" fmla="*/ 995993 h 1729298"/>
                <a:gd name="connsiteX3" fmla="*/ 363731 w 1470494"/>
                <a:gd name="connsiteY3" fmla="*/ 995993 h 1729298"/>
                <a:gd name="connsiteX4" fmla="*/ 1035403 w 1470494"/>
                <a:gd name="connsiteY4" fmla="*/ 558831 h 1729298"/>
                <a:gd name="connsiteX5" fmla="*/ 995319 w 1470494"/>
                <a:gd name="connsiteY5" fmla="*/ 561289 h 1729298"/>
                <a:gd name="connsiteX6" fmla="*/ 844990 w 1470494"/>
                <a:gd name="connsiteY6" fmla="*/ 650148 h 1729298"/>
                <a:gd name="connsiteX7" fmla="*/ 984203 w 1470494"/>
                <a:gd name="connsiteY7" fmla="*/ 744437 h 1729298"/>
                <a:gd name="connsiteX8" fmla="*/ 1115941 w 1470494"/>
                <a:gd name="connsiteY8" fmla="*/ 756254 h 1729298"/>
                <a:gd name="connsiteX9" fmla="*/ 1262342 w 1470494"/>
                <a:gd name="connsiteY9" fmla="*/ 667751 h 1729298"/>
                <a:gd name="connsiteX10" fmla="*/ 1148116 w 1470494"/>
                <a:gd name="connsiteY10" fmla="*/ 587035 h 1729298"/>
                <a:gd name="connsiteX11" fmla="*/ 1035403 w 1470494"/>
                <a:gd name="connsiteY11" fmla="*/ 558831 h 1729298"/>
                <a:gd name="connsiteX12" fmla="*/ 457959 w 1470494"/>
                <a:gd name="connsiteY12" fmla="*/ 543078 h 1729298"/>
                <a:gd name="connsiteX13" fmla="*/ 417875 w 1470494"/>
                <a:gd name="connsiteY13" fmla="*/ 545536 h 1729298"/>
                <a:gd name="connsiteX14" fmla="*/ 267546 w 1470494"/>
                <a:gd name="connsiteY14" fmla="*/ 634395 h 1729298"/>
                <a:gd name="connsiteX15" fmla="*/ 406759 w 1470494"/>
                <a:gd name="connsiteY15" fmla="*/ 728684 h 1729298"/>
                <a:gd name="connsiteX16" fmla="*/ 538497 w 1470494"/>
                <a:gd name="connsiteY16" fmla="*/ 740501 h 1729298"/>
                <a:gd name="connsiteX17" fmla="*/ 684898 w 1470494"/>
                <a:gd name="connsiteY17" fmla="*/ 651998 h 1729298"/>
                <a:gd name="connsiteX18" fmla="*/ 570672 w 1470494"/>
                <a:gd name="connsiteY18" fmla="*/ 571282 h 1729298"/>
                <a:gd name="connsiteX19" fmla="*/ 457959 w 1470494"/>
                <a:gd name="connsiteY19" fmla="*/ 543078 h 1729298"/>
                <a:gd name="connsiteX20" fmla="*/ 1420147 w 1470494"/>
                <a:gd name="connsiteY20" fmla="*/ 0 h 1729298"/>
                <a:gd name="connsiteX21" fmla="*/ 1455557 w 1470494"/>
                <a:gd name="connsiteY21" fmla="*/ 197759 h 1729298"/>
                <a:gd name="connsiteX22" fmla="*/ 1470494 w 1470494"/>
                <a:gd name="connsiteY22" fmla="*/ 454646 h 1729298"/>
                <a:gd name="connsiteX23" fmla="*/ 735247 w 1470494"/>
                <a:gd name="connsiteY23" fmla="*/ 1729298 h 1729298"/>
                <a:gd name="connsiteX24" fmla="*/ 0 w 1470494"/>
                <a:gd name="connsiteY24" fmla="*/ 454646 h 1729298"/>
                <a:gd name="connsiteX25" fmla="*/ 14938 w 1470494"/>
                <a:gd name="connsiteY25" fmla="*/ 197759 h 1729298"/>
                <a:gd name="connsiteX26" fmla="*/ 48795 w 1470494"/>
                <a:gd name="connsiteY26" fmla="*/ 8673 h 1729298"/>
                <a:gd name="connsiteX27" fmla="*/ 224468 w 1470494"/>
                <a:gd name="connsiteY27" fmla="*/ 63674 h 1729298"/>
                <a:gd name="connsiteX28" fmla="*/ 720621 w 1470494"/>
                <a:gd name="connsiteY28" fmla="*/ 121454 h 1729298"/>
                <a:gd name="connsiteX29" fmla="*/ 1216773 w 1470494"/>
                <a:gd name="connsiteY29" fmla="*/ 63674 h 17292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1470494" h="1729298">
                  <a:moveTo>
                    <a:pt x="363731" y="995993"/>
                  </a:moveTo>
                  <a:cubicBezTo>
                    <a:pt x="363731" y="1184760"/>
                    <a:pt x="540198" y="1337786"/>
                    <a:pt x="757882" y="1337786"/>
                  </a:cubicBezTo>
                  <a:cubicBezTo>
                    <a:pt x="975566" y="1337786"/>
                    <a:pt x="1152033" y="1184760"/>
                    <a:pt x="1152033" y="995993"/>
                  </a:cubicBezTo>
                  <a:cubicBezTo>
                    <a:pt x="924308" y="1162414"/>
                    <a:pt x="591457" y="1162414"/>
                    <a:pt x="363731" y="995993"/>
                  </a:cubicBezTo>
                  <a:close/>
                  <a:moveTo>
                    <a:pt x="1035403" y="558831"/>
                  </a:moveTo>
                  <a:cubicBezTo>
                    <a:pt x="1021546" y="558046"/>
                    <a:pt x="1007949" y="558660"/>
                    <a:pt x="995319" y="561289"/>
                  </a:cubicBezTo>
                  <a:cubicBezTo>
                    <a:pt x="944798" y="571808"/>
                    <a:pt x="895583" y="596727"/>
                    <a:pt x="844990" y="650148"/>
                  </a:cubicBezTo>
                  <a:cubicBezTo>
                    <a:pt x="905430" y="705382"/>
                    <a:pt x="939045" y="726753"/>
                    <a:pt x="984203" y="744437"/>
                  </a:cubicBezTo>
                  <a:cubicBezTo>
                    <a:pt x="1029362" y="762122"/>
                    <a:pt x="1070476" y="771594"/>
                    <a:pt x="1115941" y="756254"/>
                  </a:cubicBezTo>
                  <a:cubicBezTo>
                    <a:pt x="1161405" y="740914"/>
                    <a:pt x="1194493" y="727356"/>
                    <a:pt x="1262342" y="667751"/>
                  </a:cubicBezTo>
                  <a:cubicBezTo>
                    <a:pt x="1199878" y="612039"/>
                    <a:pt x="1184409" y="601563"/>
                    <a:pt x="1148116" y="587035"/>
                  </a:cubicBezTo>
                  <a:cubicBezTo>
                    <a:pt x="1120897" y="576139"/>
                    <a:pt x="1076976" y="561188"/>
                    <a:pt x="1035403" y="558831"/>
                  </a:cubicBezTo>
                  <a:close/>
                  <a:moveTo>
                    <a:pt x="457959" y="543078"/>
                  </a:moveTo>
                  <a:cubicBezTo>
                    <a:pt x="444102" y="542293"/>
                    <a:pt x="430505" y="542907"/>
                    <a:pt x="417875" y="545536"/>
                  </a:cubicBezTo>
                  <a:cubicBezTo>
                    <a:pt x="367354" y="556055"/>
                    <a:pt x="318139" y="580974"/>
                    <a:pt x="267546" y="634395"/>
                  </a:cubicBezTo>
                  <a:cubicBezTo>
                    <a:pt x="327986" y="689629"/>
                    <a:pt x="361601" y="711000"/>
                    <a:pt x="406759" y="728684"/>
                  </a:cubicBezTo>
                  <a:cubicBezTo>
                    <a:pt x="451918" y="746369"/>
                    <a:pt x="493032" y="755841"/>
                    <a:pt x="538497" y="740501"/>
                  </a:cubicBezTo>
                  <a:cubicBezTo>
                    <a:pt x="583961" y="725161"/>
                    <a:pt x="617049" y="711603"/>
                    <a:pt x="684898" y="651998"/>
                  </a:cubicBezTo>
                  <a:cubicBezTo>
                    <a:pt x="622434" y="596286"/>
                    <a:pt x="606965" y="585810"/>
                    <a:pt x="570672" y="571282"/>
                  </a:cubicBezTo>
                  <a:cubicBezTo>
                    <a:pt x="543453" y="560386"/>
                    <a:pt x="499532" y="545435"/>
                    <a:pt x="457959" y="543078"/>
                  </a:cubicBezTo>
                  <a:close/>
                  <a:moveTo>
                    <a:pt x="1420147" y="0"/>
                  </a:moveTo>
                  <a:lnTo>
                    <a:pt x="1455557" y="197759"/>
                  </a:lnTo>
                  <a:cubicBezTo>
                    <a:pt x="1465351" y="280736"/>
                    <a:pt x="1470494" y="366650"/>
                    <a:pt x="1470494" y="454646"/>
                  </a:cubicBezTo>
                  <a:cubicBezTo>
                    <a:pt x="1470494" y="1158617"/>
                    <a:pt x="1141313" y="1729298"/>
                    <a:pt x="735247" y="1729298"/>
                  </a:cubicBezTo>
                  <a:cubicBezTo>
                    <a:pt x="329181" y="1729298"/>
                    <a:pt x="0" y="1158617"/>
                    <a:pt x="0" y="454646"/>
                  </a:cubicBezTo>
                  <a:cubicBezTo>
                    <a:pt x="0" y="366650"/>
                    <a:pt x="5144" y="280736"/>
                    <a:pt x="14938" y="197759"/>
                  </a:cubicBezTo>
                  <a:lnTo>
                    <a:pt x="48795" y="8673"/>
                  </a:lnTo>
                  <a:lnTo>
                    <a:pt x="224468" y="63674"/>
                  </a:lnTo>
                  <a:cubicBezTo>
                    <a:pt x="376966" y="100880"/>
                    <a:pt x="544628" y="121454"/>
                    <a:pt x="720621" y="121454"/>
                  </a:cubicBezTo>
                  <a:cubicBezTo>
                    <a:pt x="896613" y="121454"/>
                    <a:pt x="1064276" y="100880"/>
                    <a:pt x="1216773" y="63674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67" name="Прямоугольник 66"/>
          <p:cNvSpPr/>
          <p:nvPr/>
        </p:nvSpPr>
        <p:spPr>
          <a:xfrm>
            <a:off x="1310965" y="2378119"/>
            <a:ext cx="55015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dirty="0" smtClean="0">
                <a:solidFill>
                  <a:prstClr val="white"/>
                </a:solidFill>
              </a:rPr>
              <a:t>2018</a:t>
            </a:r>
            <a:endParaRPr lang="ru-RU" dirty="0"/>
          </a:p>
        </p:txBody>
      </p:sp>
      <p:sp>
        <p:nvSpPr>
          <p:cNvPr id="68" name="Прямоугольник 67"/>
          <p:cNvSpPr/>
          <p:nvPr/>
        </p:nvSpPr>
        <p:spPr>
          <a:xfrm>
            <a:off x="3064673" y="2208229"/>
            <a:ext cx="55015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dirty="0" smtClean="0">
                <a:solidFill>
                  <a:prstClr val="white"/>
                </a:solidFill>
              </a:rPr>
              <a:t>2019</a:t>
            </a:r>
            <a:endParaRPr lang="ru-RU" dirty="0"/>
          </a:p>
        </p:txBody>
      </p:sp>
      <p:grpSp>
        <p:nvGrpSpPr>
          <p:cNvPr id="70" name="Группа 69"/>
          <p:cNvGrpSpPr/>
          <p:nvPr/>
        </p:nvGrpSpPr>
        <p:grpSpPr>
          <a:xfrm>
            <a:off x="2136512" y="2519911"/>
            <a:ext cx="1765567" cy="382452"/>
            <a:chOff x="4095750" y="3787021"/>
            <a:chExt cx="1765567" cy="382452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grpSp>
          <p:nvGrpSpPr>
            <p:cNvPr id="71" name="Группа 70"/>
            <p:cNvGrpSpPr/>
            <p:nvPr/>
          </p:nvGrpSpPr>
          <p:grpSpPr>
            <a:xfrm>
              <a:off x="4095750" y="3787021"/>
              <a:ext cx="896661" cy="382235"/>
              <a:chOff x="4095750" y="3787021"/>
              <a:chExt cx="896661" cy="382235"/>
            </a:xfrm>
          </p:grpSpPr>
          <p:sp>
            <p:nvSpPr>
              <p:cNvPr id="78" name="Дуга 77"/>
              <p:cNvSpPr/>
              <p:nvPr/>
            </p:nvSpPr>
            <p:spPr>
              <a:xfrm>
                <a:off x="4095750" y="3788256"/>
                <a:ext cx="381000" cy="381000"/>
              </a:xfrm>
              <a:prstGeom prst="arc">
                <a:avLst>
                  <a:gd name="adj1" fmla="val 684793"/>
                  <a:gd name="adj2" fmla="val 15888741"/>
                </a:avLst>
              </a:prstGeom>
              <a:ln w="9525" cap="rnd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79" name="Прямоугольник 78"/>
              <p:cNvSpPr/>
              <p:nvPr/>
            </p:nvSpPr>
            <p:spPr>
              <a:xfrm flipH="1">
                <a:off x="4163990" y="3787021"/>
                <a:ext cx="828421" cy="36933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ru-RU" b="1" dirty="0" smtClean="0">
                    <a:solidFill>
                      <a:schemeClr val="bg1"/>
                    </a:solidFill>
                  </a:rPr>
                  <a:t>3</a:t>
                </a:r>
                <a:endParaRPr lang="ru-RU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80" name="Полилиния 79"/>
              <p:cNvSpPr/>
              <p:nvPr/>
            </p:nvSpPr>
            <p:spPr>
              <a:xfrm>
                <a:off x="4342617" y="4029150"/>
                <a:ext cx="581554" cy="130656"/>
              </a:xfrm>
              <a:custGeom>
                <a:avLst/>
                <a:gdLst>
                  <a:gd name="connsiteX0" fmla="*/ 123959 w 581554"/>
                  <a:gd name="connsiteY0" fmla="*/ 0 h 130656"/>
                  <a:gd name="connsiteX1" fmla="*/ 581554 w 581554"/>
                  <a:gd name="connsiteY1" fmla="*/ 0 h 130656"/>
                  <a:gd name="connsiteX2" fmla="*/ 581554 w 581554"/>
                  <a:gd name="connsiteY2" fmla="*/ 130656 h 130656"/>
                  <a:gd name="connsiteX3" fmla="*/ 0 w 581554"/>
                  <a:gd name="connsiteY3" fmla="*/ 130656 h 130656"/>
                  <a:gd name="connsiteX4" fmla="*/ 17784 w 581554"/>
                  <a:gd name="connsiteY4" fmla="*/ 125136 h 130656"/>
                  <a:gd name="connsiteX5" fmla="*/ 119163 w 581554"/>
                  <a:gd name="connsiteY5" fmla="*/ 23757 h 1306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81554" h="130656">
                    <a:moveTo>
                      <a:pt x="123959" y="0"/>
                    </a:moveTo>
                    <a:lnTo>
                      <a:pt x="581554" y="0"/>
                    </a:lnTo>
                    <a:lnTo>
                      <a:pt x="581554" y="130656"/>
                    </a:lnTo>
                    <a:lnTo>
                      <a:pt x="0" y="130656"/>
                    </a:lnTo>
                    <a:lnTo>
                      <a:pt x="17784" y="125136"/>
                    </a:lnTo>
                    <a:cubicBezTo>
                      <a:pt x="63367" y="105856"/>
                      <a:pt x="99883" y="69339"/>
                      <a:pt x="119163" y="23757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sz="1000" dirty="0" smtClean="0">
                    <a:solidFill>
                      <a:schemeClr val="tx1"/>
                    </a:solidFill>
                  </a:rPr>
                  <a:t>в РФ</a:t>
                </a:r>
                <a:endParaRPr lang="ru-RU" sz="1000" dirty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72" name="Группа 71"/>
            <p:cNvGrpSpPr/>
            <p:nvPr/>
          </p:nvGrpSpPr>
          <p:grpSpPr>
            <a:xfrm>
              <a:off x="5032896" y="3787238"/>
              <a:ext cx="828421" cy="382235"/>
              <a:chOff x="4095750" y="3787021"/>
              <a:chExt cx="828421" cy="382235"/>
            </a:xfrm>
          </p:grpSpPr>
          <p:sp>
            <p:nvSpPr>
              <p:cNvPr id="75" name="Дуга 74"/>
              <p:cNvSpPr/>
              <p:nvPr/>
            </p:nvSpPr>
            <p:spPr>
              <a:xfrm>
                <a:off x="4095750" y="3788256"/>
                <a:ext cx="381000" cy="381000"/>
              </a:xfrm>
              <a:prstGeom prst="arc">
                <a:avLst>
                  <a:gd name="adj1" fmla="val 684793"/>
                  <a:gd name="adj2" fmla="val 15888741"/>
                </a:avLst>
              </a:prstGeom>
              <a:ln w="9525" cap="rnd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76" name="Прямоугольник 75"/>
              <p:cNvSpPr/>
              <p:nvPr/>
            </p:nvSpPr>
            <p:spPr>
              <a:xfrm flipH="1">
                <a:off x="4095750" y="3787021"/>
                <a:ext cx="381000" cy="36933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ru-RU" b="1" dirty="0" smtClean="0">
                    <a:solidFill>
                      <a:schemeClr val="bg1"/>
                    </a:solidFill>
                  </a:rPr>
                  <a:t>1</a:t>
                </a:r>
                <a:endParaRPr lang="ru-RU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77" name="Полилиния 76"/>
              <p:cNvSpPr/>
              <p:nvPr/>
            </p:nvSpPr>
            <p:spPr>
              <a:xfrm>
                <a:off x="4342617" y="4029150"/>
                <a:ext cx="581554" cy="130656"/>
              </a:xfrm>
              <a:custGeom>
                <a:avLst/>
                <a:gdLst>
                  <a:gd name="connsiteX0" fmla="*/ 123959 w 581554"/>
                  <a:gd name="connsiteY0" fmla="*/ 0 h 130656"/>
                  <a:gd name="connsiteX1" fmla="*/ 581554 w 581554"/>
                  <a:gd name="connsiteY1" fmla="*/ 0 h 130656"/>
                  <a:gd name="connsiteX2" fmla="*/ 581554 w 581554"/>
                  <a:gd name="connsiteY2" fmla="*/ 130656 h 130656"/>
                  <a:gd name="connsiteX3" fmla="*/ 0 w 581554"/>
                  <a:gd name="connsiteY3" fmla="*/ 130656 h 130656"/>
                  <a:gd name="connsiteX4" fmla="*/ 17784 w 581554"/>
                  <a:gd name="connsiteY4" fmla="*/ 125136 h 130656"/>
                  <a:gd name="connsiteX5" fmla="*/ 119163 w 581554"/>
                  <a:gd name="connsiteY5" fmla="*/ 23757 h 1306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81554" h="130656">
                    <a:moveTo>
                      <a:pt x="123959" y="0"/>
                    </a:moveTo>
                    <a:lnTo>
                      <a:pt x="581554" y="0"/>
                    </a:lnTo>
                    <a:lnTo>
                      <a:pt x="581554" y="130656"/>
                    </a:lnTo>
                    <a:lnTo>
                      <a:pt x="0" y="130656"/>
                    </a:lnTo>
                    <a:lnTo>
                      <a:pt x="17784" y="125136"/>
                    </a:lnTo>
                    <a:cubicBezTo>
                      <a:pt x="63367" y="105856"/>
                      <a:pt x="99883" y="69339"/>
                      <a:pt x="119163" y="23757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sz="1000" dirty="0" smtClean="0">
                    <a:solidFill>
                      <a:schemeClr val="tx1"/>
                    </a:solidFill>
                  </a:rPr>
                  <a:t>в ПФО</a:t>
                </a:r>
                <a:endParaRPr lang="ru-RU" sz="1000" dirty="0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73" name="TextBox 72"/>
            <p:cNvSpPr txBox="1"/>
            <p:nvPr/>
          </p:nvSpPr>
          <p:spPr>
            <a:xfrm>
              <a:off x="4402164" y="3823483"/>
              <a:ext cx="522008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000" dirty="0" smtClean="0">
                  <a:solidFill>
                    <a:schemeClr val="bg1"/>
                  </a:solidFill>
                </a:rPr>
                <a:t>место</a:t>
              </a:r>
              <a:endParaRPr lang="ru-RU" sz="1000" dirty="0">
                <a:solidFill>
                  <a:schemeClr val="bg1"/>
                </a:solidFill>
              </a:endParaRPr>
            </a:p>
          </p:txBody>
        </p:sp>
        <p:sp>
          <p:nvSpPr>
            <p:cNvPr id="74" name="TextBox 73"/>
            <p:cNvSpPr txBox="1"/>
            <p:nvPr/>
          </p:nvSpPr>
          <p:spPr>
            <a:xfrm>
              <a:off x="5339309" y="3823483"/>
              <a:ext cx="522008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000" dirty="0" smtClean="0">
                  <a:solidFill>
                    <a:schemeClr val="bg1"/>
                  </a:solidFill>
                </a:rPr>
                <a:t>место</a:t>
              </a:r>
              <a:endParaRPr lang="ru-RU" sz="10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87" name="Группа 86"/>
          <p:cNvGrpSpPr/>
          <p:nvPr/>
        </p:nvGrpSpPr>
        <p:grpSpPr>
          <a:xfrm>
            <a:off x="3569027" y="3324891"/>
            <a:ext cx="2934528" cy="1054091"/>
            <a:chOff x="4089474" y="1096220"/>
            <a:chExt cx="2934528" cy="1054091"/>
          </a:xfrm>
        </p:grpSpPr>
        <p:sp>
          <p:nvSpPr>
            <p:cNvPr id="88" name="TextBox 87"/>
            <p:cNvSpPr txBox="1"/>
            <p:nvPr/>
          </p:nvSpPr>
          <p:spPr>
            <a:xfrm>
              <a:off x="4089474" y="1319314"/>
              <a:ext cx="951904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ru-RU" sz="4800" dirty="0" smtClean="0">
                  <a:solidFill>
                    <a:schemeClr val="bg1"/>
                  </a:solidFill>
                  <a:latin typeface="+mj-lt"/>
                </a:rPr>
                <a:t>10</a:t>
              </a:r>
              <a:endParaRPr lang="ru-RU" sz="4800" dirty="0">
                <a:solidFill>
                  <a:schemeClr val="bg1"/>
                </a:solidFill>
                <a:latin typeface="+mj-lt"/>
              </a:endParaRPr>
            </a:p>
          </p:txBody>
        </p:sp>
        <p:grpSp>
          <p:nvGrpSpPr>
            <p:cNvPr id="89" name="Группа 88"/>
            <p:cNvGrpSpPr/>
            <p:nvPr/>
          </p:nvGrpSpPr>
          <p:grpSpPr>
            <a:xfrm>
              <a:off x="4134431" y="1096220"/>
              <a:ext cx="2889571" cy="889971"/>
              <a:chOff x="4134431" y="1096220"/>
              <a:chExt cx="2889571" cy="889971"/>
            </a:xfrm>
          </p:grpSpPr>
          <p:sp>
            <p:nvSpPr>
              <p:cNvPr id="90" name="TextBox 89"/>
              <p:cNvSpPr txBox="1"/>
              <p:nvPr/>
            </p:nvSpPr>
            <p:spPr>
              <a:xfrm>
                <a:off x="4977262" y="1475282"/>
                <a:ext cx="1185230" cy="51090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85000"/>
                  </a:lnSpc>
                </a:pPr>
                <a:r>
                  <a:rPr lang="ru-RU" sz="1600" dirty="0" smtClean="0">
                    <a:solidFill>
                      <a:schemeClr val="bg1"/>
                    </a:solidFill>
                    <a:latin typeface="+mj-lt"/>
                  </a:rPr>
                  <a:t>кинозалов в МО РБ</a:t>
                </a:r>
                <a:endParaRPr lang="ru-RU" sz="1600" dirty="0">
                  <a:solidFill>
                    <a:schemeClr val="bg1"/>
                  </a:solidFill>
                  <a:latin typeface="+mj-lt"/>
                </a:endParaRPr>
              </a:p>
            </p:txBody>
          </p:sp>
          <p:sp>
            <p:nvSpPr>
              <p:cNvPr id="91" name="TextBox 90"/>
              <p:cNvSpPr txBox="1"/>
              <p:nvPr/>
            </p:nvSpPr>
            <p:spPr>
              <a:xfrm>
                <a:off x="4134431" y="1434186"/>
                <a:ext cx="30224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dirty="0" smtClean="0">
                    <a:solidFill>
                      <a:schemeClr val="bg1"/>
                    </a:solidFill>
                  </a:rPr>
                  <a:t>+</a:t>
                </a:r>
                <a:endParaRPr lang="ru-RU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92" name="TextBox 91"/>
              <p:cNvSpPr txBox="1"/>
              <p:nvPr/>
            </p:nvSpPr>
            <p:spPr>
              <a:xfrm>
                <a:off x="4346040" y="1096220"/>
                <a:ext cx="267796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b="1" dirty="0" smtClean="0">
                    <a:solidFill>
                      <a:schemeClr val="bg1"/>
                    </a:solidFill>
                  </a:rPr>
                  <a:t>МОДЕРНИЗИРОВАНЫ</a:t>
                </a:r>
                <a:endParaRPr lang="ru-RU" b="1" dirty="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2072" name="Группа 2071"/>
          <p:cNvGrpSpPr/>
          <p:nvPr/>
        </p:nvGrpSpPr>
        <p:grpSpPr>
          <a:xfrm>
            <a:off x="351874" y="3239769"/>
            <a:ext cx="2943874" cy="2436055"/>
            <a:chOff x="4027510" y="1165372"/>
            <a:chExt cx="2943874" cy="2436055"/>
          </a:xfrm>
        </p:grpSpPr>
        <p:sp>
          <p:nvSpPr>
            <p:cNvPr id="99" name="TextBox 98"/>
            <p:cNvSpPr txBox="1"/>
            <p:nvPr/>
          </p:nvSpPr>
          <p:spPr>
            <a:xfrm>
              <a:off x="4027510" y="2770430"/>
              <a:ext cx="951904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ru-RU" sz="4800" dirty="0" smtClean="0">
                  <a:solidFill>
                    <a:schemeClr val="bg1"/>
                  </a:solidFill>
                  <a:latin typeface="+mj-lt"/>
                </a:rPr>
                <a:t>1</a:t>
              </a:r>
              <a:endParaRPr lang="ru-RU" sz="4800" dirty="0">
                <a:solidFill>
                  <a:schemeClr val="bg1"/>
                </a:solidFill>
                <a:latin typeface="+mj-lt"/>
              </a:endParaRPr>
            </a:p>
          </p:txBody>
        </p:sp>
        <p:grpSp>
          <p:nvGrpSpPr>
            <p:cNvPr id="2071" name="Группа 2070"/>
            <p:cNvGrpSpPr/>
            <p:nvPr/>
          </p:nvGrpSpPr>
          <p:grpSpPr>
            <a:xfrm>
              <a:off x="4036571" y="1165372"/>
              <a:ext cx="2934813" cy="2271936"/>
              <a:chOff x="4036571" y="1165372"/>
              <a:chExt cx="2934813" cy="2271936"/>
            </a:xfrm>
          </p:grpSpPr>
          <p:grpSp>
            <p:nvGrpSpPr>
              <p:cNvPr id="2070" name="Группа 2069"/>
              <p:cNvGrpSpPr/>
              <p:nvPr/>
            </p:nvGrpSpPr>
            <p:grpSpPr>
              <a:xfrm>
                <a:off x="4036571" y="1165372"/>
                <a:ext cx="2934813" cy="1421270"/>
                <a:chOff x="4118517" y="1096205"/>
                <a:chExt cx="2934813" cy="1421270"/>
              </a:xfrm>
            </p:grpSpPr>
            <p:sp>
              <p:nvSpPr>
                <p:cNvPr id="81" name="TextBox 80"/>
                <p:cNvSpPr txBox="1"/>
                <p:nvPr/>
              </p:nvSpPr>
              <p:spPr>
                <a:xfrm>
                  <a:off x="4118517" y="1686478"/>
                  <a:ext cx="951904" cy="83099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r"/>
                  <a:r>
                    <a:rPr lang="ru-RU" sz="4800" dirty="0" smtClean="0">
                      <a:solidFill>
                        <a:schemeClr val="bg1"/>
                      </a:solidFill>
                      <a:latin typeface="+mj-lt"/>
                    </a:rPr>
                    <a:t>5</a:t>
                  </a:r>
                  <a:endParaRPr lang="ru-RU" sz="4800" dirty="0">
                    <a:solidFill>
                      <a:schemeClr val="bg1"/>
                    </a:solidFill>
                    <a:latin typeface="+mj-lt"/>
                  </a:endParaRPr>
                </a:p>
              </p:txBody>
            </p:sp>
            <p:grpSp>
              <p:nvGrpSpPr>
                <p:cNvPr id="2069" name="Группа 2068"/>
                <p:cNvGrpSpPr/>
                <p:nvPr/>
              </p:nvGrpSpPr>
              <p:grpSpPr>
                <a:xfrm>
                  <a:off x="4356603" y="1096205"/>
                  <a:ext cx="2696727" cy="1257151"/>
                  <a:chOff x="4356603" y="1096205"/>
                  <a:chExt cx="2696727" cy="1257151"/>
                </a:xfrm>
              </p:grpSpPr>
              <p:sp>
                <p:nvSpPr>
                  <p:cNvPr id="82" name="TextBox 81"/>
                  <p:cNvSpPr txBox="1"/>
                  <p:nvPr/>
                </p:nvSpPr>
                <p:spPr>
                  <a:xfrm>
                    <a:off x="5006305" y="1842447"/>
                    <a:ext cx="1846060" cy="510909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>
                      <a:lnSpc>
                        <a:spcPct val="85000"/>
                      </a:lnSpc>
                    </a:pPr>
                    <a:r>
                      <a:rPr lang="ru-RU" sz="1600" dirty="0">
                        <a:solidFill>
                          <a:schemeClr val="bg1"/>
                        </a:solidFill>
                        <a:latin typeface="+mj-lt"/>
                      </a:rPr>
                      <a:t>у</a:t>
                    </a:r>
                    <a:r>
                      <a:rPr lang="ru-RU" sz="1600" dirty="0" smtClean="0">
                        <a:solidFill>
                          <a:schemeClr val="bg1"/>
                        </a:solidFill>
                        <a:latin typeface="+mj-lt"/>
                      </a:rPr>
                      <a:t>чреждений культуры</a:t>
                    </a:r>
                    <a:endParaRPr lang="ru-RU" sz="1600" dirty="0">
                      <a:solidFill>
                        <a:schemeClr val="bg1"/>
                      </a:solidFill>
                      <a:latin typeface="+mj-lt"/>
                    </a:endParaRPr>
                  </a:p>
                </p:txBody>
              </p:sp>
              <p:sp>
                <p:nvSpPr>
                  <p:cNvPr id="83" name="TextBox 82"/>
                  <p:cNvSpPr txBox="1"/>
                  <p:nvPr/>
                </p:nvSpPr>
                <p:spPr>
                  <a:xfrm>
                    <a:off x="4356603" y="1801325"/>
                    <a:ext cx="302240" cy="369332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ru-RU" dirty="0" smtClean="0">
                        <a:solidFill>
                          <a:schemeClr val="bg1"/>
                        </a:solidFill>
                      </a:rPr>
                      <a:t>+</a:t>
                    </a:r>
                    <a:endParaRPr lang="ru-RU" dirty="0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84" name="TextBox 83"/>
                  <p:cNvSpPr txBox="1"/>
                  <p:nvPr/>
                </p:nvSpPr>
                <p:spPr>
                  <a:xfrm>
                    <a:off x="4375368" y="1096205"/>
                    <a:ext cx="2677962" cy="646331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ru-RU" b="1" dirty="0" smtClean="0">
                        <a:solidFill>
                          <a:schemeClr val="bg1"/>
                        </a:solidFill>
                      </a:rPr>
                      <a:t>ВВЕДЕНЫ </a:t>
                    </a:r>
                    <a:br>
                      <a:rPr lang="ru-RU" b="1" dirty="0" smtClean="0">
                        <a:solidFill>
                          <a:schemeClr val="bg1"/>
                        </a:solidFill>
                      </a:rPr>
                    </a:br>
                    <a:r>
                      <a:rPr lang="ru-RU" b="1" dirty="0" smtClean="0">
                        <a:solidFill>
                          <a:schemeClr val="bg1"/>
                        </a:solidFill>
                      </a:rPr>
                      <a:t>В ЭКСПЛУАТАЦИЮ</a:t>
                    </a:r>
                    <a:endParaRPr lang="ru-RU" b="1" dirty="0">
                      <a:solidFill>
                        <a:schemeClr val="bg1"/>
                      </a:solidFill>
                    </a:endParaRPr>
                  </a:p>
                </p:txBody>
              </p:sp>
            </p:grpSp>
          </p:grpSp>
          <p:sp>
            <p:nvSpPr>
              <p:cNvPr id="96" name="TextBox 95"/>
              <p:cNvSpPr txBox="1"/>
              <p:nvPr/>
            </p:nvSpPr>
            <p:spPr>
              <a:xfrm>
                <a:off x="4037461" y="2263627"/>
                <a:ext cx="951904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ru-RU" sz="4800" dirty="0" smtClean="0">
                    <a:solidFill>
                      <a:schemeClr val="bg1"/>
                    </a:solidFill>
                    <a:latin typeface="+mj-lt"/>
                  </a:rPr>
                  <a:t>2</a:t>
                </a:r>
                <a:endParaRPr lang="ru-RU" sz="4800" dirty="0">
                  <a:solidFill>
                    <a:schemeClr val="bg1"/>
                  </a:solidFill>
                  <a:latin typeface="+mj-lt"/>
                </a:endParaRPr>
              </a:p>
            </p:txBody>
          </p:sp>
          <p:sp>
            <p:nvSpPr>
              <p:cNvPr id="97" name="TextBox 96"/>
              <p:cNvSpPr txBox="1"/>
              <p:nvPr/>
            </p:nvSpPr>
            <p:spPr>
              <a:xfrm>
                <a:off x="4925249" y="2419596"/>
                <a:ext cx="1422913" cy="51090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85000"/>
                  </a:lnSpc>
                </a:pPr>
                <a:r>
                  <a:rPr lang="ru-RU" sz="1600" dirty="0" smtClean="0">
                    <a:solidFill>
                      <a:schemeClr val="bg1"/>
                    </a:solidFill>
                    <a:latin typeface="+mj-lt"/>
                  </a:rPr>
                  <a:t>мультимедиа гида</a:t>
                </a:r>
                <a:endParaRPr lang="ru-RU" sz="1600" dirty="0">
                  <a:solidFill>
                    <a:schemeClr val="bg1"/>
                  </a:solidFill>
                  <a:latin typeface="+mj-lt"/>
                </a:endParaRPr>
              </a:p>
            </p:txBody>
          </p:sp>
          <p:sp>
            <p:nvSpPr>
              <p:cNvPr id="98" name="TextBox 97"/>
              <p:cNvSpPr txBox="1"/>
              <p:nvPr/>
            </p:nvSpPr>
            <p:spPr>
              <a:xfrm>
                <a:off x="4275547" y="2378474"/>
                <a:ext cx="30224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dirty="0" smtClean="0">
                    <a:solidFill>
                      <a:schemeClr val="bg1"/>
                    </a:solidFill>
                  </a:rPr>
                  <a:t>+</a:t>
                </a:r>
                <a:endParaRPr lang="ru-RU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00" name="TextBox 99"/>
              <p:cNvSpPr txBox="1"/>
              <p:nvPr/>
            </p:nvSpPr>
            <p:spPr>
              <a:xfrm>
                <a:off x="4915298" y="2926399"/>
                <a:ext cx="1616965" cy="51090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85000"/>
                  </a:lnSpc>
                </a:pPr>
                <a:r>
                  <a:rPr lang="ru-RU" sz="1600" dirty="0" smtClean="0">
                    <a:solidFill>
                      <a:schemeClr val="bg1"/>
                    </a:solidFill>
                    <a:latin typeface="+mj-lt"/>
                  </a:rPr>
                  <a:t>виртуальный концертный зал</a:t>
                </a:r>
                <a:endParaRPr lang="ru-RU" sz="1600" dirty="0">
                  <a:solidFill>
                    <a:schemeClr val="bg1"/>
                  </a:solidFill>
                  <a:latin typeface="+mj-lt"/>
                </a:endParaRPr>
              </a:p>
            </p:txBody>
          </p:sp>
          <p:sp>
            <p:nvSpPr>
              <p:cNvPr id="101" name="TextBox 100"/>
              <p:cNvSpPr txBox="1"/>
              <p:nvPr/>
            </p:nvSpPr>
            <p:spPr>
              <a:xfrm>
                <a:off x="4265596" y="2885277"/>
                <a:ext cx="30224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dirty="0" smtClean="0">
                    <a:solidFill>
                      <a:schemeClr val="bg1"/>
                    </a:solidFill>
                  </a:rPr>
                  <a:t>+</a:t>
                </a:r>
                <a:endParaRPr lang="ru-RU" dirty="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2073" name="Группа 2072"/>
          <p:cNvGrpSpPr/>
          <p:nvPr/>
        </p:nvGrpSpPr>
        <p:grpSpPr>
          <a:xfrm>
            <a:off x="3563033" y="4389053"/>
            <a:ext cx="2936896" cy="1041582"/>
            <a:chOff x="4075494" y="4238552"/>
            <a:chExt cx="2936896" cy="1041582"/>
          </a:xfrm>
        </p:grpSpPr>
        <p:sp>
          <p:nvSpPr>
            <p:cNvPr id="93" name="TextBox 92"/>
            <p:cNvSpPr txBox="1"/>
            <p:nvPr/>
          </p:nvSpPr>
          <p:spPr>
            <a:xfrm>
              <a:off x="4075494" y="4449137"/>
              <a:ext cx="951904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ru-RU" sz="4800" dirty="0" smtClean="0">
                  <a:solidFill>
                    <a:schemeClr val="bg1"/>
                  </a:solidFill>
                  <a:latin typeface="+mj-lt"/>
                </a:rPr>
                <a:t>69</a:t>
              </a:r>
              <a:endParaRPr lang="ru-RU" sz="4800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94" name="TextBox 93"/>
            <p:cNvSpPr txBox="1"/>
            <p:nvPr/>
          </p:nvSpPr>
          <p:spPr>
            <a:xfrm>
              <a:off x="4963281" y="4605105"/>
              <a:ext cx="1818739" cy="5109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85000"/>
                </a:lnSpc>
              </a:pPr>
              <a:r>
                <a:rPr lang="ru-RU" sz="1600" dirty="0" smtClean="0">
                  <a:solidFill>
                    <a:schemeClr val="bg1"/>
                  </a:solidFill>
                  <a:latin typeface="+mj-lt"/>
                </a:rPr>
                <a:t>детских музыкальных школ</a:t>
              </a:r>
              <a:endParaRPr lang="ru-RU" sz="1600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95" name="TextBox 94"/>
            <p:cNvSpPr txBox="1"/>
            <p:nvPr/>
          </p:nvSpPr>
          <p:spPr>
            <a:xfrm>
              <a:off x="4120451" y="4564009"/>
              <a:ext cx="3022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dirty="0" smtClean="0">
                  <a:solidFill>
                    <a:schemeClr val="bg1"/>
                  </a:solidFill>
                </a:rPr>
                <a:t>+</a:t>
              </a:r>
              <a:endParaRPr lang="ru-RU" dirty="0">
                <a:solidFill>
                  <a:schemeClr val="bg1"/>
                </a:solidFill>
              </a:endParaRPr>
            </a:p>
          </p:txBody>
        </p:sp>
        <p:sp>
          <p:nvSpPr>
            <p:cNvPr id="104" name="TextBox 103"/>
            <p:cNvSpPr txBox="1"/>
            <p:nvPr/>
          </p:nvSpPr>
          <p:spPr>
            <a:xfrm>
              <a:off x="4334428" y="4238552"/>
              <a:ext cx="267796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b="1" dirty="0" smtClean="0">
                  <a:solidFill>
                    <a:schemeClr val="bg1"/>
                  </a:solidFill>
                </a:rPr>
                <a:t>ОСНАЩЕНЫ</a:t>
              </a:r>
              <a:endParaRPr lang="ru-RU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117" name="TextBox 116"/>
          <p:cNvSpPr txBox="1"/>
          <p:nvPr/>
        </p:nvSpPr>
        <p:spPr>
          <a:xfrm>
            <a:off x="6919377" y="793948"/>
            <a:ext cx="6960596" cy="590685"/>
          </a:xfrm>
          <a:prstGeom prst="rect">
            <a:avLst/>
          </a:prstGeom>
          <a:noFill/>
        </p:spPr>
        <p:txBody>
          <a:bodyPr wrap="square" lIns="116595" tIns="58298" rIns="116595" bIns="58298" rtlCol="0">
            <a:spAutoFit/>
          </a:bodyPr>
          <a:lstStyle/>
          <a:p>
            <a:pPr defTabSz="1165951">
              <a:lnSpc>
                <a:spcPct val="85000"/>
              </a:lnSpc>
              <a:defRPr/>
            </a:pPr>
            <a:r>
              <a:rPr lang="ru-RU" b="1" cap="all" dirty="0">
                <a:solidFill>
                  <a:schemeClr val="bg1"/>
                </a:solidFill>
              </a:rPr>
              <a:t>Увеличение на 15% </a:t>
            </a:r>
            <a:r>
              <a:rPr lang="ru-RU" b="1" cap="all" dirty="0">
                <a:solidFill>
                  <a:schemeClr val="bg1"/>
                </a:solidFill>
              </a:rPr>
              <a:t> числа </a:t>
            </a:r>
            <a:r>
              <a:rPr lang="ru-RU" b="1" cap="all" dirty="0">
                <a:solidFill>
                  <a:schemeClr val="bg1"/>
                </a:solidFill>
              </a:rPr>
              <a:t>посещений </a:t>
            </a:r>
            <a:endParaRPr lang="ru-RU" b="1" cap="all" dirty="0">
              <a:solidFill>
                <a:schemeClr val="bg1"/>
              </a:solidFill>
            </a:endParaRPr>
          </a:p>
          <a:p>
            <a:pPr defTabSz="1165951">
              <a:lnSpc>
                <a:spcPct val="85000"/>
              </a:lnSpc>
              <a:defRPr/>
            </a:pPr>
            <a:r>
              <a:rPr lang="ru-RU" b="1" cap="all" dirty="0">
                <a:solidFill>
                  <a:schemeClr val="bg1"/>
                </a:solidFill>
              </a:rPr>
              <a:t>организаций </a:t>
            </a:r>
            <a:r>
              <a:rPr lang="ru-RU" b="1" cap="all" dirty="0">
                <a:solidFill>
                  <a:schemeClr val="bg1"/>
                </a:solidFill>
              </a:rPr>
              <a:t>культуры к 2024 </a:t>
            </a:r>
            <a:r>
              <a:rPr lang="ru-RU" b="1" cap="all" dirty="0">
                <a:solidFill>
                  <a:schemeClr val="bg1"/>
                </a:solidFill>
              </a:rPr>
              <a:t>году</a:t>
            </a:r>
            <a:endParaRPr lang="ru-RU" b="1" cap="all" dirty="0">
              <a:solidFill>
                <a:schemeClr val="bg1"/>
              </a:solidFill>
            </a:endParaRPr>
          </a:p>
        </p:txBody>
      </p:sp>
      <p:sp>
        <p:nvSpPr>
          <p:cNvPr id="118" name="Прямоугольник 117"/>
          <p:cNvSpPr/>
          <p:nvPr/>
        </p:nvSpPr>
        <p:spPr>
          <a:xfrm>
            <a:off x="7254039" y="2008715"/>
            <a:ext cx="478193" cy="963624"/>
          </a:xfrm>
          <a:prstGeom prst="rect">
            <a:avLst/>
          </a:prstGeom>
          <a:solidFill>
            <a:srgbClr val="EA671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9" name="Прямоугольник 118"/>
          <p:cNvSpPr/>
          <p:nvPr/>
        </p:nvSpPr>
        <p:spPr>
          <a:xfrm>
            <a:off x="10763453" y="1777657"/>
            <a:ext cx="478193" cy="121368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1" name="TextBox 120"/>
          <p:cNvSpPr txBox="1"/>
          <p:nvPr/>
        </p:nvSpPr>
        <p:spPr>
          <a:xfrm>
            <a:off x="10687865" y="2739409"/>
            <a:ext cx="926144" cy="333178"/>
          </a:xfrm>
          <a:prstGeom prst="rect">
            <a:avLst/>
          </a:prstGeom>
          <a:noFill/>
        </p:spPr>
        <p:txBody>
          <a:bodyPr wrap="square" lIns="116595" tIns="58298" rIns="116595" bIns="58298" rtlCol="0">
            <a:spAutoFit/>
          </a:bodyPr>
          <a:lstStyle/>
          <a:p>
            <a:pPr defTabSz="1165951">
              <a:defRPr/>
            </a:pPr>
            <a:r>
              <a:rPr lang="ru-RU" sz="1400" dirty="0" smtClean="0">
                <a:solidFill>
                  <a:prstClr val="black"/>
                </a:solidFill>
                <a:latin typeface="Calibri"/>
              </a:rPr>
              <a:t>2021</a:t>
            </a:r>
            <a:endParaRPr lang="ru-RU" sz="1400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22" name="Прямоугольник 121"/>
          <p:cNvSpPr/>
          <p:nvPr/>
        </p:nvSpPr>
        <p:spPr>
          <a:xfrm>
            <a:off x="8986323" y="1903640"/>
            <a:ext cx="478193" cy="1072309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6595" tIns="58298" rIns="116595" bIns="58298" rtlCol="0" anchor="ctr"/>
          <a:lstStyle/>
          <a:p>
            <a:pPr algn="ctr" defTabSz="1165951">
              <a:defRPr/>
            </a:pPr>
            <a:endParaRPr lang="ru-RU" sz="230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123" name="TextBox 122"/>
          <p:cNvSpPr txBox="1"/>
          <p:nvPr/>
        </p:nvSpPr>
        <p:spPr>
          <a:xfrm>
            <a:off x="7158248" y="2706755"/>
            <a:ext cx="926144" cy="333178"/>
          </a:xfrm>
          <a:prstGeom prst="rect">
            <a:avLst/>
          </a:prstGeom>
          <a:noFill/>
        </p:spPr>
        <p:txBody>
          <a:bodyPr wrap="square" lIns="116595" tIns="58298" rIns="116595" bIns="58298" rtlCol="0">
            <a:spAutoFit/>
          </a:bodyPr>
          <a:lstStyle/>
          <a:p>
            <a:pPr defTabSz="1165951">
              <a:defRPr/>
            </a:pPr>
            <a:r>
              <a:rPr lang="ru-RU" sz="1400" dirty="0" smtClean="0">
                <a:solidFill>
                  <a:prstClr val="black"/>
                </a:solidFill>
                <a:latin typeface="Calibri"/>
              </a:rPr>
              <a:t>2019</a:t>
            </a:r>
            <a:endParaRPr lang="ru-RU" sz="1400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24" name="TextBox 123"/>
          <p:cNvSpPr txBox="1"/>
          <p:nvPr/>
        </p:nvSpPr>
        <p:spPr>
          <a:xfrm>
            <a:off x="8902168" y="2710365"/>
            <a:ext cx="926144" cy="333178"/>
          </a:xfrm>
          <a:prstGeom prst="rect">
            <a:avLst/>
          </a:prstGeom>
          <a:noFill/>
        </p:spPr>
        <p:txBody>
          <a:bodyPr wrap="square" lIns="116595" tIns="58298" rIns="116595" bIns="58298" rtlCol="0">
            <a:spAutoFit/>
          </a:bodyPr>
          <a:lstStyle/>
          <a:p>
            <a:pPr defTabSz="1165951">
              <a:defRPr/>
            </a:pPr>
            <a:r>
              <a:rPr lang="ru-RU" sz="1400" dirty="0" smtClean="0">
                <a:solidFill>
                  <a:prstClr val="black"/>
                </a:solidFill>
                <a:latin typeface="Calibri"/>
              </a:rPr>
              <a:t>2020</a:t>
            </a:r>
            <a:endParaRPr lang="ru-RU" sz="1400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28" name="Прямоугольник 127"/>
          <p:cNvSpPr/>
          <p:nvPr/>
        </p:nvSpPr>
        <p:spPr>
          <a:xfrm>
            <a:off x="7010060" y="1620547"/>
            <a:ext cx="929568" cy="394734"/>
          </a:xfrm>
          <a:prstGeom prst="rect">
            <a:avLst/>
          </a:prstGeom>
        </p:spPr>
        <p:txBody>
          <a:bodyPr wrap="none" lIns="116595" tIns="58298" rIns="116595" bIns="58298">
            <a:spAutoFit/>
          </a:bodyPr>
          <a:lstStyle/>
          <a:p>
            <a:r>
              <a:rPr lang="ru-RU" dirty="0">
                <a:solidFill>
                  <a:schemeClr val="bg1"/>
                </a:solidFill>
              </a:rPr>
              <a:t>101,0</a:t>
            </a:r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%</a:t>
            </a:r>
            <a:endParaRPr lang="ru-RU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29" name="Прямоугольник 128"/>
          <p:cNvSpPr/>
          <p:nvPr/>
        </p:nvSpPr>
        <p:spPr>
          <a:xfrm>
            <a:off x="8773904" y="1499716"/>
            <a:ext cx="926362" cy="394734"/>
          </a:xfrm>
          <a:prstGeom prst="rect">
            <a:avLst/>
          </a:prstGeom>
        </p:spPr>
        <p:txBody>
          <a:bodyPr wrap="none" lIns="116595" tIns="58298" rIns="116595" bIns="58298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103,0%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130" name="Прямоугольник 129"/>
          <p:cNvSpPr/>
          <p:nvPr/>
        </p:nvSpPr>
        <p:spPr>
          <a:xfrm>
            <a:off x="10497372" y="1366423"/>
            <a:ext cx="926362" cy="394734"/>
          </a:xfrm>
          <a:prstGeom prst="rect">
            <a:avLst/>
          </a:prstGeom>
        </p:spPr>
        <p:txBody>
          <a:bodyPr wrap="none" lIns="116595" tIns="58298" rIns="116595" bIns="58298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105,0%</a:t>
            </a:r>
            <a:endParaRPr lang="ru-RU" dirty="0">
              <a:solidFill>
                <a:schemeClr val="bg1"/>
              </a:solidFill>
            </a:endParaRP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594226" y="3293619"/>
            <a:ext cx="11178936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" name="Picture 4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440"/>
          <a:stretch/>
        </p:blipFill>
        <p:spPr bwMode="auto">
          <a:xfrm>
            <a:off x="7493135" y="3721519"/>
            <a:ext cx="4005941" cy="17901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3" name="TextBox 102"/>
          <p:cNvSpPr txBox="1"/>
          <p:nvPr/>
        </p:nvSpPr>
        <p:spPr>
          <a:xfrm>
            <a:off x="6864136" y="3319921"/>
            <a:ext cx="577368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b="1" dirty="0" smtClean="0">
                <a:solidFill>
                  <a:schemeClr val="bg1"/>
                </a:solidFill>
              </a:rPr>
              <a:t>РОСТ ЗАРАБОТНОЙ ПЛАТЫ </a:t>
            </a:r>
            <a:r>
              <a:rPr lang="ru-RU" b="1" dirty="0">
                <a:solidFill>
                  <a:schemeClr val="bg1"/>
                </a:solidFill>
              </a:rPr>
              <a:t>В ОТРАСЛИ «КУЛЬТУРА»</a:t>
            </a:r>
          </a:p>
          <a:p>
            <a:r>
              <a:rPr lang="ru-RU" b="1" dirty="0" smtClean="0">
                <a:solidFill>
                  <a:schemeClr val="bg1"/>
                </a:solidFill>
              </a:rPr>
              <a:t> </a:t>
            </a:r>
            <a:endParaRPr lang="ru-RU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41900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Диаграмма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389822533"/>
              </p:ext>
            </p:extLst>
          </p:nvPr>
        </p:nvGraphicFramePr>
        <p:xfrm>
          <a:off x="545432" y="757049"/>
          <a:ext cx="11161240" cy="596836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Заголовок 1"/>
          <p:cNvSpPr txBox="1">
            <a:spLocks/>
          </p:cNvSpPr>
          <p:nvPr/>
        </p:nvSpPr>
        <p:spPr>
          <a:xfrm>
            <a:off x="828125" y="81888"/>
            <a:ext cx="10975658" cy="864097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400" b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КОНСОЛИДИРОВАННЫЙ БЮДЖЕТ ПО ОТРАСЛИ «КУЛЬТУРА» </a:t>
            </a:r>
            <a:br>
              <a:rPr lang="ru-RU" sz="2400" b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ru-RU" sz="2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5211877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30455" y="-27296"/>
            <a:ext cx="6953186" cy="584775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 pitchFamily="34" charset="0"/>
                <a:ea typeface="+mn-ea"/>
                <a:cs typeface="+mn-cs"/>
              </a:rPr>
              <a:t>КУЛЬТУРНЫЕ ЦЕННОСТИ</a:t>
            </a:r>
            <a:endParaRPr kumimoji="0" lang="ru-RU" sz="32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 Light" panose="020F0302020204030204" pitchFamily="34" charset="0"/>
              <a:ea typeface="+mn-ea"/>
              <a:cs typeface="+mn-cs"/>
            </a:endParaRPr>
          </a:p>
        </p:txBody>
      </p:sp>
      <p:grpSp>
        <p:nvGrpSpPr>
          <p:cNvPr id="4" name="Группа 3"/>
          <p:cNvGrpSpPr/>
          <p:nvPr/>
        </p:nvGrpSpPr>
        <p:grpSpPr>
          <a:xfrm rot="16200000">
            <a:off x="5046705" y="2257556"/>
            <a:ext cx="596829" cy="3806366"/>
            <a:chOff x="11338221" y="903084"/>
            <a:chExt cx="708604" cy="3746870"/>
          </a:xfrm>
        </p:grpSpPr>
        <p:sp>
          <p:nvSpPr>
            <p:cNvPr id="8" name="TextBox 7"/>
            <p:cNvSpPr txBox="1"/>
            <p:nvPr/>
          </p:nvSpPr>
          <p:spPr>
            <a:xfrm rot="5400000">
              <a:off x="9647495" y="2593810"/>
              <a:ext cx="3746869" cy="365418"/>
            </a:xfrm>
            <a:prstGeom prst="rect">
              <a:avLst/>
            </a:prstGeom>
            <a:solidFill>
              <a:srgbClr val="EA6716"/>
            </a:soli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400" b="1" dirty="0">
                  <a:solidFill>
                    <a:schemeClr val="bg1"/>
                  </a:solidFill>
                </a:rPr>
                <a:t>«Землякам, ушедшим на </a:t>
              </a:r>
              <a:r>
                <a:rPr lang="ru-RU" sz="1400" b="1" dirty="0" smtClean="0">
                  <a:solidFill>
                    <a:schemeClr val="bg1"/>
                  </a:solidFill>
                </a:rPr>
                <a:t>фронт»</a:t>
              </a:r>
              <a:endParaRPr lang="ru-RU" sz="1400" dirty="0">
                <a:solidFill>
                  <a:schemeClr val="bg1"/>
                </a:solidFill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 rot="5400000">
              <a:off x="9972411" y="2575540"/>
              <a:ext cx="3746869" cy="401959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600" b="1" dirty="0" smtClean="0">
                  <a:solidFill>
                    <a:schemeClr val="bg1"/>
                  </a:solidFill>
                </a:rPr>
                <a:t>ОТКРЫТ ПАМЯТНИК</a:t>
              </a:r>
              <a:endParaRPr lang="ru-RU" sz="1600" b="1" dirty="0">
                <a:solidFill>
                  <a:schemeClr val="bg1"/>
                </a:solidFill>
              </a:endParaRPr>
            </a:p>
          </p:txBody>
        </p:sp>
      </p:grpSp>
      <p:pic>
        <p:nvPicPr>
          <p:cNvPr id="1026" name="Picture 2" descr="D:\Users\titova.ms\Desktop\8de338b56e060aff2272db2b6d476583_1024_632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87315" y="4525702"/>
            <a:ext cx="3371619" cy="22806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2" name="Группа 11"/>
          <p:cNvGrpSpPr/>
          <p:nvPr/>
        </p:nvGrpSpPr>
        <p:grpSpPr>
          <a:xfrm>
            <a:off x="281557" y="1184816"/>
            <a:ext cx="2936896" cy="1041582"/>
            <a:chOff x="4075494" y="4238552"/>
            <a:chExt cx="2936896" cy="1041582"/>
          </a:xfrm>
        </p:grpSpPr>
        <p:sp>
          <p:nvSpPr>
            <p:cNvPr id="13" name="TextBox 12"/>
            <p:cNvSpPr txBox="1"/>
            <p:nvPr/>
          </p:nvSpPr>
          <p:spPr>
            <a:xfrm>
              <a:off x="4075494" y="4449137"/>
              <a:ext cx="951904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ru-RU" sz="4800" dirty="0">
                  <a:solidFill>
                    <a:schemeClr val="bg1"/>
                  </a:solidFill>
                  <a:latin typeface="+mj-lt"/>
                </a:rPr>
                <a:t>8</a:t>
              </a: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4963281" y="4605105"/>
              <a:ext cx="1818739" cy="5127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85000"/>
                </a:lnSpc>
              </a:pPr>
              <a:r>
                <a:rPr lang="ru-RU" sz="1600" dirty="0" smtClean="0">
                  <a:solidFill>
                    <a:schemeClr val="bg1"/>
                  </a:solidFill>
                  <a:latin typeface="+mj-lt"/>
                </a:rPr>
                <a:t>детских музыкальных школ</a:t>
              </a:r>
              <a:endParaRPr lang="ru-RU" sz="1600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4120451" y="4564009"/>
              <a:ext cx="3022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dirty="0" smtClean="0">
                  <a:solidFill>
                    <a:schemeClr val="bg1"/>
                  </a:solidFill>
                </a:rPr>
                <a:t>+</a:t>
              </a:r>
              <a:endParaRPr lang="ru-RU" dirty="0">
                <a:solidFill>
                  <a:schemeClr val="bg1"/>
                </a:solidFill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4334428" y="4238552"/>
              <a:ext cx="267796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b="1" dirty="0" smtClean="0">
                  <a:solidFill>
                    <a:schemeClr val="bg1"/>
                  </a:solidFill>
                </a:rPr>
                <a:t>ОСНАЩЕНЫ</a:t>
              </a:r>
              <a:endParaRPr lang="ru-RU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36" name="Группа 35"/>
          <p:cNvGrpSpPr/>
          <p:nvPr/>
        </p:nvGrpSpPr>
        <p:grpSpPr>
          <a:xfrm>
            <a:off x="296349" y="2376207"/>
            <a:ext cx="2936896" cy="1041582"/>
            <a:chOff x="4075494" y="4238552"/>
            <a:chExt cx="2936896" cy="1041582"/>
          </a:xfrm>
        </p:grpSpPr>
        <p:sp>
          <p:nvSpPr>
            <p:cNvPr id="37" name="TextBox 36"/>
            <p:cNvSpPr txBox="1"/>
            <p:nvPr/>
          </p:nvSpPr>
          <p:spPr>
            <a:xfrm>
              <a:off x="4075494" y="4449137"/>
              <a:ext cx="951904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ru-RU" sz="4800" dirty="0" smtClean="0">
                  <a:solidFill>
                    <a:schemeClr val="bg1"/>
                  </a:solidFill>
                  <a:latin typeface="+mj-lt"/>
                </a:rPr>
                <a:t>2</a:t>
              </a:r>
              <a:endParaRPr lang="ru-RU" sz="4800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38" name="TextBox 37"/>
            <p:cNvSpPr txBox="1"/>
            <p:nvPr/>
          </p:nvSpPr>
          <p:spPr>
            <a:xfrm>
              <a:off x="4963281" y="4605105"/>
              <a:ext cx="1818739" cy="3034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85000"/>
                </a:lnSpc>
              </a:pPr>
              <a:r>
                <a:rPr lang="ru-RU" sz="1600" dirty="0" smtClean="0">
                  <a:solidFill>
                    <a:schemeClr val="bg1"/>
                  </a:solidFill>
                  <a:latin typeface="+mj-lt"/>
                </a:rPr>
                <a:t>автоклуба</a:t>
              </a:r>
              <a:endParaRPr lang="ru-RU" sz="1600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4120451" y="4564009"/>
              <a:ext cx="3022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dirty="0" smtClean="0">
                  <a:solidFill>
                    <a:schemeClr val="bg1"/>
                  </a:solidFill>
                </a:rPr>
                <a:t>+</a:t>
              </a:r>
              <a:endParaRPr lang="ru-RU" dirty="0">
                <a:solidFill>
                  <a:schemeClr val="bg1"/>
                </a:solidFill>
              </a:endParaRPr>
            </a:p>
          </p:txBody>
        </p:sp>
        <p:sp>
          <p:nvSpPr>
            <p:cNvPr id="40" name="TextBox 39"/>
            <p:cNvSpPr txBox="1"/>
            <p:nvPr/>
          </p:nvSpPr>
          <p:spPr>
            <a:xfrm>
              <a:off x="4334428" y="4238552"/>
              <a:ext cx="267796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b="1" dirty="0">
                  <a:solidFill>
                    <a:schemeClr val="bg1"/>
                  </a:solidFill>
                </a:rPr>
                <a:t>ПРИОБРЕТНО</a:t>
              </a:r>
            </a:p>
          </p:txBody>
        </p:sp>
      </p:grpSp>
      <p:grpSp>
        <p:nvGrpSpPr>
          <p:cNvPr id="48" name="Группа 47"/>
          <p:cNvGrpSpPr/>
          <p:nvPr/>
        </p:nvGrpSpPr>
        <p:grpSpPr>
          <a:xfrm>
            <a:off x="125513" y="3455476"/>
            <a:ext cx="3299519" cy="2796931"/>
            <a:chOff x="4036571" y="1235612"/>
            <a:chExt cx="2997893" cy="2062537"/>
          </a:xfrm>
        </p:grpSpPr>
        <p:sp>
          <p:nvSpPr>
            <p:cNvPr id="49" name="TextBox 48"/>
            <p:cNvSpPr txBox="1"/>
            <p:nvPr/>
          </p:nvSpPr>
          <p:spPr>
            <a:xfrm>
              <a:off x="4036571" y="2685348"/>
              <a:ext cx="951904" cy="61280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ru-RU" sz="4800" dirty="0" smtClean="0">
                  <a:solidFill>
                    <a:schemeClr val="bg1"/>
                  </a:solidFill>
                  <a:latin typeface="+mj-lt"/>
                </a:rPr>
                <a:t>4</a:t>
              </a:r>
              <a:endParaRPr lang="ru-RU" sz="4800" dirty="0">
                <a:solidFill>
                  <a:schemeClr val="bg1"/>
                </a:solidFill>
                <a:latin typeface="+mj-lt"/>
              </a:endParaRPr>
            </a:p>
          </p:txBody>
        </p:sp>
        <p:grpSp>
          <p:nvGrpSpPr>
            <p:cNvPr id="50" name="Группа 49"/>
            <p:cNvGrpSpPr/>
            <p:nvPr/>
          </p:nvGrpSpPr>
          <p:grpSpPr>
            <a:xfrm>
              <a:off x="4036571" y="1235612"/>
              <a:ext cx="2997893" cy="2017702"/>
              <a:chOff x="4036571" y="1235612"/>
              <a:chExt cx="2997893" cy="2017702"/>
            </a:xfrm>
          </p:grpSpPr>
          <p:grpSp>
            <p:nvGrpSpPr>
              <p:cNvPr id="51" name="Группа 50"/>
              <p:cNvGrpSpPr/>
              <p:nvPr/>
            </p:nvGrpSpPr>
            <p:grpSpPr>
              <a:xfrm>
                <a:off x="4036571" y="1235612"/>
                <a:ext cx="2997893" cy="1054761"/>
                <a:chOff x="4118517" y="1166445"/>
                <a:chExt cx="2997893" cy="1054761"/>
              </a:xfrm>
            </p:grpSpPr>
            <p:sp>
              <p:nvSpPr>
                <p:cNvPr id="57" name="TextBox 56"/>
                <p:cNvSpPr txBox="1"/>
                <p:nvPr/>
              </p:nvSpPr>
              <p:spPr>
                <a:xfrm>
                  <a:off x="4118517" y="1466466"/>
                  <a:ext cx="951904" cy="61280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r"/>
                  <a:r>
                    <a:rPr lang="ru-RU" sz="4800" dirty="0" smtClean="0">
                      <a:solidFill>
                        <a:schemeClr val="bg1"/>
                      </a:solidFill>
                      <a:latin typeface="+mj-lt"/>
                    </a:rPr>
                    <a:t>6</a:t>
                  </a:r>
                  <a:endParaRPr lang="ru-RU" sz="4800" dirty="0">
                    <a:solidFill>
                      <a:schemeClr val="bg1"/>
                    </a:solidFill>
                    <a:latin typeface="+mj-lt"/>
                  </a:endParaRPr>
                </a:p>
              </p:txBody>
            </p:sp>
            <p:grpSp>
              <p:nvGrpSpPr>
                <p:cNvPr id="58" name="Группа 57"/>
                <p:cNvGrpSpPr/>
                <p:nvPr/>
              </p:nvGrpSpPr>
              <p:grpSpPr>
                <a:xfrm>
                  <a:off x="4311685" y="1166445"/>
                  <a:ext cx="2804725" cy="1054761"/>
                  <a:chOff x="4311685" y="1166445"/>
                  <a:chExt cx="2804725" cy="1054761"/>
                </a:xfrm>
              </p:grpSpPr>
              <p:sp>
                <p:nvSpPr>
                  <p:cNvPr id="59" name="TextBox 58"/>
                  <p:cNvSpPr txBox="1"/>
                  <p:nvPr/>
                </p:nvSpPr>
                <p:spPr>
                  <a:xfrm>
                    <a:off x="5071311" y="1535777"/>
                    <a:ext cx="1982019" cy="685429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>
                      <a:lnSpc>
                        <a:spcPct val="85000"/>
                      </a:lnSpc>
                    </a:pPr>
                    <a:r>
                      <a:rPr lang="ru-RU" sz="1600" dirty="0" smtClean="0">
                        <a:solidFill>
                          <a:schemeClr val="bg1"/>
                        </a:solidFill>
                        <a:latin typeface="+mj-lt"/>
                      </a:rPr>
                      <a:t>башкирских </a:t>
                    </a:r>
                    <a:br>
                      <a:rPr lang="ru-RU" sz="1600" dirty="0" smtClean="0">
                        <a:solidFill>
                          <a:schemeClr val="bg1"/>
                        </a:solidFill>
                        <a:latin typeface="+mj-lt"/>
                      </a:rPr>
                    </a:br>
                    <a:r>
                      <a:rPr lang="ru-RU" sz="1600" dirty="0" smtClean="0">
                        <a:solidFill>
                          <a:schemeClr val="bg1"/>
                        </a:solidFill>
                        <a:latin typeface="+mj-lt"/>
                      </a:rPr>
                      <a:t>историко-культурных центров в субъектах России</a:t>
                    </a:r>
                    <a:endParaRPr lang="ru-RU" sz="1600" dirty="0">
                      <a:solidFill>
                        <a:schemeClr val="bg1"/>
                      </a:solidFill>
                      <a:latin typeface="+mj-lt"/>
                    </a:endParaRPr>
                  </a:p>
                </p:txBody>
              </p:sp>
              <p:sp>
                <p:nvSpPr>
                  <p:cNvPr id="60" name="TextBox 59"/>
                  <p:cNvSpPr txBox="1"/>
                  <p:nvPr/>
                </p:nvSpPr>
                <p:spPr>
                  <a:xfrm>
                    <a:off x="4311685" y="1586327"/>
                    <a:ext cx="302240" cy="369332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ru-RU" dirty="0" smtClean="0">
                        <a:solidFill>
                          <a:schemeClr val="bg1"/>
                        </a:solidFill>
                      </a:rPr>
                      <a:t>+</a:t>
                    </a:r>
                    <a:endParaRPr lang="ru-RU" dirty="0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61" name="TextBox 60"/>
                  <p:cNvSpPr txBox="1"/>
                  <p:nvPr/>
                </p:nvSpPr>
                <p:spPr>
                  <a:xfrm>
                    <a:off x="4438448" y="1166445"/>
                    <a:ext cx="2677962" cy="369332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ru-RU" b="1" dirty="0" smtClean="0">
                        <a:solidFill>
                          <a:schemeClr val="bg1"/>
                        </a:solidFill>
                      </a:rPr>
                      <a:t>ОТКРЫТО</a:t>
                    </a:r>
                    <a:endParaRPr lang="ru-RU" b="1" dirty="0">
                      <a:solidFill>
                        <a:schemeClr val="bg1"/>
                      </a:solidFill>
                    </a:endParaRPr>
                  </a:p>
                </p:txBody>
              </p:sp>
            </p:grpSp>
          </p:grpSp>
          <p:sp>
            <p:nvSpPr>
              <p:cNvPr id="52" name="TextBox 51"/>
              <p:cNvSpPr txBox="1"/>
              <p:nvPr/>
            </p:nvSpPr>
            <p:spPr>
              <a:xfrm>
                <a:off x="4058172" y="2145738"/>
                <a:ext cx="951904" cy="61280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ru-RU" sz="4800" dirty="0" smtClean="0">
                    <a:solidFill>
                      <a:schemeClr val="bg1"/>
                    </a:solidFill>
                    <a:latin typeface="+mj-lt"/>
                  </a:rPr>
                  <a:t>1</a:t>
                </a:r>
                <a:endParaRPr lang="ru-RU" sz="4800" dirty="0">
                  <a:solidFill>
                    <a:schemeClr val="bg1"/>
                  </a:solidFill>
                  <a:latin typeface="+mj-lt"/>
                </a:endParaRPr>
              </a:p>
            </p:txBody>
          </p:sp>
          <p:sp>
            <p:nvSpPr>
              <p:cNvPr id="53" name="TextBox 52"/>
              <p:cNvSpPr txBox="1"/>
              <p:nvPr/>
            </p:nvSpPr>
            <p:spPr>
              <a:xfrm>
                <a:off x="5012324" y="2307265"/>
                <a:ext cx="1422913" cy="37808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85000"/>
                  </a:lnSpc>
                </a:pPr>
                <a:r>
                  <a:rPr lang="ru-RU" sz="1600" dirty="0" smtClean="0">
                    <a:solidFill>
                      <a:schemeClr val="bg1"/>
                    </a:solidFill>
                    <a:latin typeface="+mj-lt"/>
                  </a:rPr>
                  <a:t>модельная библиотека</a:t>
                </a:r>
                <a:endParaRPr lang="ru-RU" sz="1600" dirty="0">
                  <a:solidFill>
                    <a:schemeClr val="bg1"/>
                  </a:solidFill>
                  <a:latin typeface="+mj-lt"/>
                </a:endParaRPr>
              </a:p>
            </p:txBody>
          </p:sp>
          <p:sp>
            <p:nvSpPr>
              <p:cNvPr id="54" name="TextBox 53"/>
              <p:cNvSpPr txBox="1"/>
              <p:nvPr/>
            </p:nvSpPr>
            <p:spPr>
              <a:xfrm>
                <a:off x="4238495" y="2307265"/>
                <a:ext cx="30224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dirty="0" smtClean="0">
                    <a:solidFill>
                      <a:schemeClr val="bg1"/>
                    </a:solidFill>
                  </a:rPr>
                  <a:t>+</a:t>
                </a:r>
                <a:endParaRPr lang="ru-RU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55" name="TextBox 54"/>
              <p:cNvSpPr txBox="1"/>
              <p:nvPr/>
            </p:nvSpPr>
            <p:spPr>
              <a:xfrm>
                <a:off x="5043235" y="2834764"/>
                <a:ext cx="1616965" cy="22374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85000"/>
                  </a:lnSpc>
                </a:pPr>
                <a:r>
                  <a:rPr lang="ru-RU" sz="1600" dirty="0" err="1" smtClean="0">
                    <a:solidFill>
                      <a:schemeClr val="bg1"/>
                    </a:solidFill>
                    <a:latin typeface="+mj-lt"/>
                  </a:rPr>
                  <a:t>автокинотеатра</a:t>
                </a:r>
                <a:endParaRPr lang="ru-RU" sz="1600" dirty="0">
                  <a:solidFill>
                    <a:schemeClr val="bg1"/>
                  </a:solidFill>
                  <a:latin typeface="+mj-lt"/>
                </a:endParaRPr>
              </a:p>
            </p:txBody>
          </p:sp>
          <p:sp>
            <p:nvSpPr>
              <p:cNvPr id="56" name="TextBox 55"/>
              <p:cNvSpPr txBox="1"/>
              <p:nvPr/>
            </p:nvSpPr>
            <p:spPr>
              <a:xfrm>
                <a:off x="4252310" y="2883982"/>
                <a:ext cx="30224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dirty="0" smtClean="0">
                    <a:solidFill>
                      <a:schemeClr val="bg1"/>
                    </a:solidFill>
                  </a:rPr>
                  <a:t>+</a:t>
                </a:r>
                <a:endParaRPr lang="ru-RU" dirty="0">
                  <a:solidFill>
                    <a:schemeClr val="bg1"/>
                  </a:solidFill>
                </a:endParaRPr>
              </a:p>
            </p:txBody>
          </p:sp>
        </p:grpSp>
      </p:grpSp>
      <p:sp>
        <p:nvSpPr>
          <p:cNvPr id="62" name="TextBox 61"/>
          <p:cNvSpPr txBox="1"/>
          <p:nvPr/>
        </p:nvSpPr>
        <p:spPr>
          <a:xfrm>
            <a:off x="7347938" y="5882671"/>
            <a:ext cx="3804904" cy="92333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</a:rPr>
              <a:t>ЧИСЛО ОНЛАЙН-ПОСЕЩЕНИЙ ОРГАНИЗАЦИЙ КУЛЬТУРЫ</a:t>
            </a:r>
            <a:r>
              <a:rPr lang="ru-RU" dirty="0" smtClean="0">
                <a:solidFill>
                  <a:schemeClr val="bg1"/>
                </a:solidFill>
              </a:rPr>
              <a:t>, </a:t>
            </a:r>
          </a:p>
          <a:p>
            <a:r>
              <a:rPr lang="ru-RU" dirty="0" smtClean="0">
                <a:solidFill>
                  <a:schemeClr val="bg1"/>
                </a:solidFill>
              </a:rPr>
              <a:t>млн. чел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63" name="Овал 62"/>
          <p:cNvSpPr/>
          <p:nvPr/>
        </p:nvSpPr>
        <p:spPr>
          <a:xfrm>
            <a:off x="10791531" y="5557538"/>
            <a:ext cx="1295996" cy="1229351"/>
          </a:xfrm>
          <a:prstGeom prst="ellipse">
            <a:avLst/>
          </a:prstGeom>
          <a:solidFill>
            <a:srgbClr val="EA671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4" name="TextBox 63"/>
          <p:cNvSpPr txBox="1"/>
          <p:nvPr/>
        </p:nvSpPr>
        <p:spPr>
          <a:xfrm>
            <a:off x="10791531" y="5666014"/>
            <a:ext cx="1772933" cy="769441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ru-RU" sz="4400" dirty="0" smtClean="0">
                <a:solidFill>
                  <a:schemeClr val="bg1"/>
                </a:solidFill>
                <a:latin typeface="+mj-lt"/>
              </a:rPr>
              <a:t>10,5</a:t>
            </a:r>
            <a:endParaRPr lang="ru-RU" sz="44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65" name="Прямоугольник 64"/>
          <p:cNvSpPr/>
          <p:nvPr/>
        </p:nvSpPr>
        <p:spPr>
          <a:xfrm>
            <a:off x="11355495" y="6353866"/>
            <a:ext cx="55015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dirty="0" smtClean="0">
                <a:solidFill>
                  <a:prstClr val="white"/>
                </a:solidFill>
              </a:rPr>
              <a:t>2020</a:t>
            </a:r>
            <a:endParaRPr lang="ru-RU" dirty="0"/>
          </a:p>
        </p:txBody>
      </p:sp>
      <p:sp>
        <p:nvSpPr>
          <p:cNvPr id="66" name="Прямоугольник 65"/>
          <p:cNvSpPr/>
          <p:nvPr/>
        </p:nvSpPr>
        <p:spPr>
          <a:xfrm>
            <a:off x="5361970" y="6195509"/>
            <a:ext cx="133863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1600" dirty="0">
                <a:solidFill>
                  <a:schemeClr val="bg1"/>
                </a:solidFill>
              </a:rPr>
              <a:t>млн. человек</a:t>
            </a:r>
          </a:p>
        </p:txBody>
      </p:sp>
      <p:grpSp>
        <p:nvGrpSpPr>
          <p:cNvPr id="71" name="Группа 70"/>
          <p:cNvGrpSpPr/>
          <p:nvPr/>
        </p:nvGrpSpPr>
        <p:grpSpPr>
          <a:xfrm rot="16200000">
            <a:off x="4828253" y="-588238"/>
            <a:ext cx="1072842" cy="3879281"/>
            <a:chOff x="11631985" y="874070"/>
            <a:chExt cx="726252" cy="5462523"/>
          </a:xfrm>
        </p:grpSpPr>
        <p:sp>
          <p:nvSpPr>
            <p:cNvPr id="72" name="TextBox 71"/>
            <p:cNvSpPr txBox="1"/>
            <p:nvPr/>
          </p:nvSpPr>
          <p:spPr>
            <a:xfrm rot="5400000">
              <a:off x="9089719" y="3440137"/>
              <a:ext cx="5438722" cy="354190"/>
            </a:xfrm>
            <a:prstGeom prst="rect">
              <a:avLst/>
            </a:prstGeom>
            <a:solidFill>
              <a:srgbClr val="EA6716"/>
            </a:soli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400" b="1" dirty="0">
                  <a:solidFill>
                    <a:schemeClr val="bg1"/>
                  </a:solidFill>
                </a:rPr>
                <a:t>«Золотая Звезда» </a:t>
              </a:r>
              <a:r>
                <a:rPr lang="ru-RU" sz="1400" b="1" dirty="0" err="1" smtClean="0">
                  <a:solidFill>
                    <a:schemeClr val="bg1"/>
                  </a:solidFill>
                </a:rPr>
                <a:t>М.М.Шаймуратова</a:t>
              </a:r>
              <a:r>
                <a:rPr lang="ru-RU" sz="1400" b="1" dirty="0" smtClean="0">
                  <a:solidFill>
                    <a:schemeClr val="bg1"/>
                  </a:solidFill>
                </a:rPr>
                <a:t> передана на вечное хранение в Национальный музей РБ</a:t>
              </a:r>
              <a:endParaRPr lang="ru-RU" sz="1400" b="1" dirty="0">
                <a:solidFill>
                  <a:schemeClr val="bg1"/>
                </a:solidFill>
              </a:endParaRPr>
            </a:p>
          </p:txBody>
        </p:sp>
        <p:sp>
          <p:nvSpPr>
            <p:cNvPr id="73" name="TextBox 72"/>
            <p:cNvSpPr txBox="1"/>
            <p:nvPr/>
          </p:nvSpPr>
          <p:spPr>
            <a:xfrm rot="5400000">
              <a:off x="9452467" y="3383981"/>
              <a:ext cx="5415681" cy="395859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600" b="1" dirty="0" smtClean="0">
                  <a:solidFill>
                    <a:schemeClr val="bg1"/>
                  </a:solidFill>
                </a:rPr>
                <a:t>ОТКРЫТА ЭКСПОЗИЦИЯ </a:t>
              </a:r>
            </a:p>
            <a:p>
              <a:pPr algn="ctr"/>
              <a:r>
                <a:rPr lang="ru-RU" sz="1600" b="1" dirty="0" smtClean="0">
                  <a:solidFill>
                    <a:schemeClr val="bg1"/>
                  </a:solidFill>
                </a:rPr>
                <a:t>ГЕРОЯ РОССИИ .ШАЙМУРАТОВА</a:t>
              </a:r>
              <a:endParaRPr lang="ru-RU" sz="16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93" name="TextBox 92"/>
          <p:cNvSpPr txBox="1"/>
          <p:nvPr/>
        </p:nvSpPr>
        <p:spPr>
          <a:xfrm>
            <a:off x="347753" y="6305163"/>
            <a:ext cx="332649" cy="5008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+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94" name="TextBox 93"/>
          <p:cNvSpPr txBox="1"/>
          <p:nvPr/>
        </p:nvSpPr>
        <p:spPr>
          <a:xfrm>
            <a:off x="104915" y="6129735"/>
            <a:ext cx="104767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4800" dirty="0" smtClean="0">
                <a:solidFill>
                  <a:schemeClr val="bg1"/>
                </a:solidFill>
                <a:latin typeface="+mj-lt"/>
              </a:rPr>
              <a:t>1</a:t>
            </a:r>
            <a:endParaRPr lang="ru-RU" sz="48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95" name="TextBox 94"/>
          <p:cNvSpPr txBox="1"/>
          <p:nvPr/>
        </p:nvSpPr>
        <p:spPr>
          <a:xfrm>
            <a:off x="1233460" y="6252301"/>
            <a:ext cx="1890739" cy="5109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5000"/>
              </a:lnSpc>
            </a:pPr>
            <a:r>
              <a:rPr lang="ru-RU" sz="1600" dirty="0">
                <a:solidFill>
                  <a:schemeClr val="bg1"/>
                </a:solidFill>
                <a:latin typeface="+mj-lt"/>
              </a:rPr>
              <a:t>с</a:t>
            </a:r>
            <a:r>
              <a:rPr lang="ru-RU" sz="1600" dirty="0" smtClean="0">
                <a:solidFill>
                  <a:schemeClr val="bg1"/>
                </a:solidFill>
                <a:latin typeface="+mj-lt"/>
              </a:rPr>
              <a:t>ельский </a:t>
            </a:r>
            <a:br>
              <a:rPr lang="ru-RU" sz="1600" dirty="0" smtClean="0">
                <a:solidFill>
                  <a:schemeClr val="bg1"/>
                </a:solidFill>
                <a:latin typeface="+mj-lt"/>
              </a:rPr>
            </a:br>
            <a:r>
              <a:rPr lang="ru-RU" sz="1600" dirty="0" smtClean="0">
                <a:solidFill>
                  <a:schemeClr val="bg1"/>
                </a:solidFill>
                <a:latin typeface="+mj-lt"/>
              </a:rPr>
              <a:t>дом культуры</a:t>
            </a:r>
            <a:endParaRPr lang="ru-RU" sz="16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42" name="AutoShape 8" descr="blob:https://web.whatsapp.com/a3384478-d2c3-43d8-9858-3dd18ccf4c26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0" name="AutoShape 10" descr="blob:https://web.whatsapp.com/a3384478-d2c3-43d8-9858-3dd18ccf4c26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4" name="Прямоугольник 73"/>
          <p:cNvSpPr/>
          <p:nvPr/>
        </p:nvSpPr>
        <p:spPr>
          <a:xfrm>
            <a:off x="7720485" y="2895693"/>
            <a:ext cx="455974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Проведен, учрежденный в Башкортостане День </a:t>
            </a:r>
            <a:r>
              <a:rPr lang="ru-RU" dirty="0">
                <a:solidFill>
                  <a:schemeClr val="bg1"/>
                </a:solidFill>
              </a:rPr>
              <a:t>национального </a:t>
            </a:r>
            <a:r>
              <a:rPr lang="ru-RU" dirty="0" smtClean="0">
                <a:solidFill>
                  <a:schemeClr val="bg1"/>
                </a:solidFill>
              </a:rPr>
              <a:t>костюма</a:t>
            </a:r>
            <a:endParaRPr lang="ru-RU" b="1" dirty="0">
              <a:solidFill>
                <a:schemeClr val="bg1"/>
              </a:solidFill>
            </a:endParaRPr>
          </a:p>
        </p:txBody>
      </p:sp>
      <p:pic>
        <p:nvPicPr>
          <p:cNvPr id="1037" name="Picture 13" descr="D:\Users\titova.ms\Desktop\index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05406" y="1297976"/>
            <a:ext cx="1064504" cy="15072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D:\Users\titova.ms\Desktop\YAR02579_ejw_1280_jpg_crop1584076685_ejw_1280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31382" y="1297976"/>
            <a:ext cx="2299189" cy="15321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5" name="TextBox 104"/>
          <p:cNvSpPr txBox="1"/>
          <p:nvPr/>
        </p:nvSpPr>
        <p:spPr>
          <a:xfrm>
            <a:off x="7707274" y="690309"/>
            <a:ext cx="4295365" cy="646331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chemeClr val="bg1"/>
                </a:solidFill>
              </a:rPr>
              <a:t>Премьера оперы «Аттила» на сцене Большого театра </a:t>
            </a:r>
            <a:r>
              <a:rPr lang="ru-RU" dirty="0" smtClean="0">
                <a:solidFill>
                  <a:schemeClr val="bg1"/>
                </a:solidFill>
              </a:rPr>
              <a:t>в </a:t>
            </a:r>
            <a:r>
              <a:rPr lang="ru-RU" dirty="0">
                <a:solidFill>
                  <a:schemeClr val="bg1"/>
                </a:solidFill>
              </a:rPr>
              <a:t>Москве</a:t>
            </a:r>
          </a:p>
        </p:txBody>
      </p:sp>
      <p:pic>
        <p:nvPicPr>
          <p:cNvPr id="1040" name="Picture 16" descr="https://media.nazaccent.ru/cache/71/a0/71a0f109c145cd404fd78c11a215a613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98809" y="3262329"/>
            <a:ext cx="1081440" cy="16234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8" name="Прямоугольник 107"/>
          <p:cNvSpPr/>
          <p:nvPr/>
        </p:nvSpPr>
        <p:spPr>
          <a:xfrm>
            <a:off x="7783641" y="4848519"/>
            <a:ext cx="4526585" cy="12311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Республиканский </a:t>
            </a:r>
            <a:r>
              <a:rPr lang="ru-RU" dirty="0">
                <a:solidFill>
                  <a:schemeClr val="bg1"/>
                </a:solidFill>
              </a:rPr>
              <a:t>марафон </a:t>
            </a:r>
            <a:endParaRPr lang="ru-RU" dirty="0" smtClean="0">
              <a:solidFill>
                <a:schemeClr val="bg1"/>
              </a:solidFill>
            </a:endParaRPr>
          </a:p>
          <a:p>
            <a:r>
              <a:rPr lang="ru-RU" dirty="0" smtClean="0">
                <a:solidFill>
                  <a:schemeClr val="bg1"/>
                </a:solidFill>
              </a:rPr>
              <a:t>«</a:t>
            </a:r>
            <a:r>
              <a:rPr lang="ru-RU" dirty="0">
                <a:solidFill>
                  <a:schemeClr val="bg1"/>
                </a:solidFill>
              </a:rPr>
              <a:t>Победа</a:t>
            </a:r>
            <a:r>
              <a:rPr lang="ru-RU" dirty="0" smtClean="0">
                <a:solidFill>
                  <a:schemeClr val="bg1"/>
                </a:solidFill>
              </a:rPr>
              <a:t>» охватил более 6 тыс. участников и 30 тыс. зрителей</a:t>
            </a:r>
          </a:p>
          <a:p>
            <a:endParaRPr lang="ru-RU" sz="2000" b="1" dirty="0">
              <a:solidFill>
                <a:schemeClr val="bg1"/>
              </a:solidFill>
            </a:endParaRPr>
          </a:p>
        </p:txBody>
      </p:sp>
      <p:pic>
        <p:nvPicPr>
          <p:cNvPr id="1041" name="Picture 17" descr="D:\Users\titova.ms\Desktop\029f1031225a56896241aa33dc4e8ffd_1024_683.pn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189" r="3779" b="8463"/>
          <a:stretch/>
        </p:blipFill>
        <p:spPr bwMode="auto">
          <a:xfrm>
            <a:off x="7901789" y="3694536"/>
            <a:ext cx="2575571" cy="11665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D:\Users\titova.ms\Desktop\встреча Главы РБ с\4b9d2905656b736e7e9c863c452d8f92.jpg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393" b="22682"/>
          <a:stretch/>
        </p:blipFill>
        <p:spPr bwMode="auto">
          <a:xfrm>
            <a:off x="3687315" y="1995342"/>
            <a:ext cx="3371619" cy="17982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354335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Специальное оформление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4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3815</TotalTime>
  <Words>285</Words>
  <Application>Microsoft Office PowerPoint</Application>
  <PresentationFormat>Произвольный</PresentationFormat>
  <Paragraphs>108</Paragraphs>
  <Slides>4</Slides>
  <Notes>3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4</vt:i4>
      </vt:variant>
    </vt:vector>
  </HeadingPairs>
  <TitlesOfParts>
    <vt:vector size="6" baseType="lpstr">
      <vt:lpstr>Специальное оформление</vt:lpstr>
      <vt:lpstr>4_Тема Office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Сычева Александра Борисовна</dc:creator>
  <cp:lastModifiedBy>Кучуков Р.</cp:lastModifiedBy>
  <cp:revision>472</cp:revision>
  <cp:lastPrinted>2020-08-07T12:47:03Z</cp:lastPrinted>
  <dcterms:created xsi:type="dcterms:W3CDTF">2020-03-19T07:45:46Z</dcterms:created>
  <dcterms:modified xsi:type="dcterms:W3CDTF">2020-08-14T06:56:42Z</dcterms:modified>
</cp:coreProperties>
</file>